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Old Standard TT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ldStandardTT-italic.fntdata"/><Relationship Id="rId10" Type="http://schemas.openxmlformats.org/officeDocument/2006/relationships/font" Target="fonts/OldStandardTT-bold.fntdata"/><Relationship Id="rId9" Type="http://schemas.openxmlformats.org/officeDocument/2006/relationships/font" Target="fonts/OldStandardT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ommons.wikimedia.org/wiki/File:Alexander_Graham_Bell.jp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mmons.wikimedia.org/wiki/File:Alexander_Graham_Bell.jpg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ommons.wikimedia.org/wiki/File:Alexander_Graham_Bell.jpg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53433" y="4996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Alexander graham bell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61675" y="925025"/>
            <a:ext cx="8632500" cy="6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Alexander Graham Bell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 rot="-239">
            <a:off x="1160275" y="1552327"/>
            <a:ext cx="8632500" cy="22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Alexander Graham Bell </a:t>
            </a:r>
            <a:r>
              <a:rPr lang="en" sz="2400"/>
              <a:t>invented</a:t>
            </a:r>
            <a:r>
              <a:rPr lang="en" sz="2400"/>
              <a:t> telephones. </a:t>
            </a:r>
            <a:endParaRPr sz="2400"/>
          </a:p>
        </p:txBody>
      </p:sp>
      <p:pic>
        <p:nvPicPr>
          <p:cNvPr id="67" name="Shape 6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100" y="3169100"/>
            <a:ext cx="2304050" cy="18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Alexander Graham Bell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Alexander Graham Bell was born on March 3 1847 in Scotland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4" name="Shape 7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8950" y="2214875"/>
            <a:ext cx="2304050" cy="18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Alexander Graham Bell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Alexander Graham Bell's mother and wife were deaf. </a:t>
            </a:r>
            <a:endParaRPr/>
          </a:p>
        </p:txBody>
      </p:sp>
      <p:pic>
        <p:nvPicPr>
          <p:cNvPr id="81" name="Shape 8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54275" y="2300225"/>
            <a:ext cx="2304050" cy="18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