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63DC-C218-4283-98D9-11CF33C92E0E}" type="datetimeFigureOut">
              <a:rPr lang="en-IE" smtClean="0"/>
              <a:t>03/05/2017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38857-A8D7-43A5-BFD4-497C3F6517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48880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63DC-C218-4283-98D9-11CF33C92E0E}" type="datetimeFigureOut">
              <a:rPr lang="en-IE" smtClean="0"/>
              <a:t>03/05/2017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38857-A8D7-43A5-BFD4-497C3F6517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4759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63DC-C218-4283-98D9-11CF33C92E0E}" type="datetimeFigureOut">
              <a:rPr lang="en-IE" smtClean="0"/>
              <a:t>03/05/2017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38857-A8D7-43A5-BFD4-497C3F6517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29562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63DC-C218-4283-98D9-11CF33C92E0E}" type="datetimeFigureOut">
              <a:rPr lang="en-IE" smtClean="0"/>
              <a:t>03/05/2017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38857-A8D7-43A5-BFD4-497C3F6517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219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63DC-C218-4283-98D9-11CF33C92E0E}" type="datetimeFigureOut">
              <a:rPr lang="en-IE" smtClean="0"/>
              <a:t>03/05/2017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38857-A8D7-43A5-BFD4-497C3F6517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20637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63DC-C218-4283-98D9-11CF33C92E0E}" type="datetimeFigureOut">
              <a:rPr lang="en-IE" smtClean="0"/>
              <a:t>03/05/2017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38857-A8D7-43A5-BFD4-497C3F6517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24861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63DC-C218-4283-98D9-11CF33C92E0E}" type="datetimeFigureOut">
              <a:rPr lang="en-IE" smtClean="0"/>
              <a:t>03/05/2017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38857-A8D7-43A5-BFD4-497C3F6517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427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63DC-C218-4283-98D9-11CF33C92E0E}" type="datetimeFigureOut">
              <a:rPr lang="en-IE" smtClean="0"/>
              <a:t>03/05/2017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38857-A8D7-43A5-BFD4-497C3F6517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41081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63DC-C218-4283-98D9-11CF33C92E0E}" type="datetimeFigureOut">
              <a:rPr lang="en-IE" smtClean="0"/>
              <a:t>03/05/2017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38857-A8D7-43A5-BFD4-497C3F6517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0804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63DC-C218-4283-98D9-11CF33C92E0E}" type="datetimeFigureOut">
              <a:rPr lang="en-IE" smtClean="0"/>
              <a:t>03/05/2017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38857-A8D7-43A5-BFD4-497C3F6517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88374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63DC-C218-4283-98D9-11CF33C92E0E}" type="datetimeFigureOut">
              <a:rPr lang="en-IE" smtClean="0"/>
              <a:t>03/05/2017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38857-A8D7-43A5-BFD4-497C3F6517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069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A63DC-C218-4283-98D9-11CF33C92E0E}" type="datetimeFigureOut">
              <a:rPr lang="en-IE" smtClean="0"/>
              <a:t>03/05/2017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38857-A8D7-43A5-BFD4-497C3F6517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2886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>
            <a:noAutofit/>
          </a:bodyPr>
          <a:lstStyle/>
          <a:p>
            <a:r>
              <a:rPr lang="en-IE" sz="9600" b="1" dirty="0" smtClean="0"/>
              <a:t>Trains</a:t>
            </a:r>
            <a:endParaRPr lang="en-IE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53200" cy="1981200"/>
          </a:xfrm>
        </p:spPr>
        <p:txBody>
          <a:bodyPr/>
          <a:lstStyle/>
          <a:p>
            <a:endParaRPr lang="en-I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62200"/>
            <a:ext cx="6979014" cy="4027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933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Trains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 train is made up of an engine and carriages or trunks. </a:t>
            </a:r>
          </a:p>
          <a:p>
            <a:r>
              <a:rPr lang="en-IE" dirty="0" smtClean="0"/>
              <a:t>Trains are used to carry passengers and cargo  along railway tracks.</a:t>
            </a:r>
          </a:p>
          <a:p>
            <a:r>
              <a:rPr lang="en-IE" dirty="0" smtClean="0"/>
              <a:t>Today, trains are mostly powered by electricity or diesel.</a:t>
            </a:r>
          </a:p>
          <a:p>
            <a:endParaRPr lang="en-IE" dirty="0"/>
          </a:p>
          <a:p>
            <a:r>
              <a:rPr lang="en-IE" dirty="0" smtClean="0"/>
              <a:t>But when was the train first invented??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7620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History of Trains</a:t>
            </a:r>
            <a:endParaRPr lang="en-I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6773333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1739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History of Trains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09999"/>
          </a:xfrm>
        </p:spPr>
        <p:txBody>
          <a:bodyPr/>
          <a:lstStyle/>
          <a:p>
            <a:r>
              <a:rPr lang="en-IE" dirty="0" smtClean="0"/>
              <a:t>In the mid-1500’s, railways were used for work purposes to carry wagonloads of coal and other heavy items.</a:t>
            </a:r>
          </a:p>
          <a:p>
            <a:r>
              <a:rPr lang="en-IE" dirty="0" smtClean="0"/>
              <a:t>The wagons ran on parallel wooden planks and then on iron rails.</a:t>
            </a:r>
          </a:p>
          <a:p>
            <a:r>
              <a:rPr lang="en-IE" dirty="0" smtClean="0"/>
              <a:t>The job of pulling these heavy loads was done by people or horses. </a:t>
            </a:r>
          </a:p>
        </p:txBody>
      </p:sp>
    </p:spTree>
    <p:extLst>
      <p:ext uri="{BB962C8B-B14F-4D97-AF65-F5344CB8AC3E}">
        <p14:creationId xmlns:p14="http://schemas.microsoft.com/office/powerpoint/2010/main" val="1555097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History of </a:t>
            </a:r>
            <a:r>
              <a:rPr lang="en-IE" dirty="0" err="1" smtClean="0"/>
              <a:t>steamtrains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Thomas </a:t>
            </a:r>
            <a:r>
              <a:rPr lang="en-IE" dirty="0" err="1" smtClean="0"/>
              <a:t>Savery</a:t>
            </a:r>
            <a:r>
              <a:rPr lang="en-IE" dirty="0" smtClean="0"/>
              <a:t> was the 1</a:t>
            </a:r>
            <a:r>
              <a:rPr lang="en-IE" baseline="30000" dirty="0" smtClean="0"/>
              <a:t>st</a:t>
            </a:r>
            <a:r>
              <a:rPr lang="en-IE" dirty="0" smtClean="0"/>
              <a:t> person to invent a steam pump to pump out water in </a:t>
            </a:r>
            <a:r>
              <a:rPr lang="en-IE" smtClean="0"/>
              <a:t>1698.</a:t>
            </a:r>
          </a:p>
          <a:p>
            <a:endParaRPr lang="en-IE" dirty="0" smtClean="0"/>
          </a:p>
          <a:p>
            <a:r>
              <a:rPr lang="en-IE" dirty="0" smtClean="0"/>
              <a:t>The earliest trains needed horses to guide it along the track.</a:t>
            </a:r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3187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132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Trains</vt:lpstr>
      <vt:lpstr>Trains</vt:lpstr>
      <vt:lpstr>History of Trains</vt:lpstr>
      <vt:lpstr>History of Trains</vt:lpstr>
      <vt:lpstr>History of steamtrains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Trains</dc:title>
  <dc:creator>Teacher</dc:creator>
  <cp:lastModifiedBy>Student</cp:lastModifiedBy>
  <cp:revision>10</cp:revision>
  <dcterms:created xsi:type="dcterms:W3CDTF">2017-03-10T14:19:53Z</dcterms:created>
  <dcterms:modified xsi:type="dcterms:W3CDTF">2017-05-03T09:59:06Z</dcterms:modified>
</cp:coreProperties>
</file>