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Darragh henry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10900" y="11138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20684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Isaac newton was born in</a:t>
            </a: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2400">
                <a:solidFill>
                  <a:srgbClr val="222222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Woolsthorpe 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england on january</a:t>
            </a: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4th 1643</a:t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24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He died March 31, 1727</a:t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6962950" y="-9315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was isaac newton famous for 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19150" y="19324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Isaac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 newton was most 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famous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 for his work on </a:t>
            </a: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gravity</a:t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Isaac newton invented the telescope. </a:t>
            </a:r>
            <a:r>
              <a:rPr lang="en-GB" sz="2400">
                <a:latin typeface="Impact"/>
                <a:ea typeface="Impact"/>
                <a:cs typeface="Impact"/>
                <a:sym typeface="Impact"/>
              </a:rPr>
              <a:t> </a:t>
            </a:r>
            <a:endParaRPr sz="24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isaac newton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The young Isaac was enrolled in King's School in Grantham, a town in Lincolnshire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50000"/>
                </a:solidFill>
                <a:highlight>
                  <a:srgbClr val="FFFEFE"/>
                </a:highlight>
                <a:latin typeface="Impact"/>
                <a:ea typeface="Impact"/>
                <a:cs typeface="Impact"/>
                <a:sym typeface="Impact"/>
              </a:rPr>
              <a:t>Isaac Newton suffered two nervous breakdowns.</a:t>
            </a:r>
            <a:endParaRPr sz="2400">
              <a:solidFill>
                <a:srgbClr val="050000"/>
              </a:solidFill>
              <a:highlight>
                <a:srgbClr val="FFFEFE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819150" y="1800200"/>
            <a:ext cx="7505700" cy="291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He was born quite premature: an estimated 11 to 15 weeks early. His mother said he could fit in a quart-sized cup upon birth</a:t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26323E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 Newton attended Trinity College, University of Cambridge in 1961.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0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24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Sir Isaac Newton is considered as one of the most important and greatest scientists of all time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Newton’s estimated that the world would end no earlier than 2060.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 can calculate the motions of the heavenly bodies, but not the madness of people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Isaac had to leave Cambridge from 1665 to 1667 because of the Great Plague</a:t>
            </a:r>
            <a:endParaRPr sz="2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Newton was bullied by a student in school </a:t>
            </a:r>
            <a:endParaRPr sz="24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Isaac newton</a:t>
            </a:r>
            <a:endParaRPr/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48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I hope you enjoyed my project</a:t>
            </a:r>
            <a:endParaRPr sz="48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250" y="2881175"/>
            <a:ext cx="1857075" cy="12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