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56AF-0B9E-47B3-A8C0-9AB558EE7098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D10E5-56FC-420E-8B7B-9A94EA7547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531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D10E5-56FC-420E-8B7B-9A94EA75475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72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83F146-494C-42BA-93E7-DBB8769BB389}" type="datetimeFigureOut">
              <a:rPr lang="en-IE" smtClean="0"/>
              <a:t>13/02/2015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342B29-DF64-4995-86E5-98F63E093507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E" sz="4800" dirty="0" smtClean="0"/>
              <a:t/>
            </a:r>
            <a:br>
              <a:rPr lang="en-IE" sz="4800" dirty="0" smtClean="0"/>
            </a:br>
            <a:r>
              <a:rPr lang="en-IE" sz="4800" dirty="0" smtClean="0"/>
              <a:t>Engineers week</a:t>
            </a:r>
            <a:endParaRPr lang="en-I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IE" dirty="0" smtClean="0"/>
              <a:t>By Chloe.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481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Thanks for watching and listening</a:t>
            </a:r>
            <a:endParaRPr lang="en-I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523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42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Computer engineers.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3501008"/>
            <a:ext cx="3528392" cy="2347984"/>
          </a:xfrm>
        </p:spPr>
      </p:pic>
      <p:sp>
        <p:nvSpPr>
          <p:cNvPr id="8" name="Rectangle 7"/>
          <p:cNvSpPr/>
          <p:nvPr/>
        </p:nvSpPr>
        <p:spPr>
          <a:xfrm>
            <a:off x="467544" y="1844824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 smtClean="0"/>
              <a:t>Computer engineers make computers faster, smaller, cheaper, and smarter.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38520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Electronical engineer.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An electronical engineer is someone who designs and develops new electrical equipment and  solves problems. 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05103"/>
            <a:ext cx="3860738" cy="2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94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Mechanical engineers.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/>
              </a:rPr>
              <a:t>Mechanical engineering is concerned with the design, maintenance and development of machines and </a:t>
            </a:r>
            <a:r>
              <a:rPr lang="en-IE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equipment.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746471" cy="31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Biomedical engineer.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/>
              </a:rPr>
              <a:t>Biomedical Engineering is a relatively new branch of engineering that involves the use of cutting-edge technologies to help improve human healthcare.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96" y="3284984"/>
            <a:ext cx="4447957" cy="33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82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Chemical Engineer.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 chemical engineer is a engineer that works with chemicals.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76023"/>
            <a:ext cx="5015002" cy="3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7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Civil engineer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A civil engineer builds bridges roads and big buildings. They also plan all the things before they are built.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42" y="3068960"/>
            <a:ext cx="4593890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5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Environmental engineer.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2">
                    <a:lumMod val="50000"/>
                  </a:schemeClr>
                </a:solidFill>
                <a:latin typeface="arial"/>
              </a:rPr>
              <a:t>Environmental engineers focus on projects related to natural resources rather than man-made </a:t>
            </a:r>
            <a:r>
              <a:rPr lang="en-IE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projects.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7398"/>
            <a:ext cx="4635879" cy="3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1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Aeronautical Engineer.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545454"/>
                </a:solidFill>
                <a:latin typeface="arial"/>
              </a:rPr>
              <a:t>Aeronautical engineering is about how aircraft are designed, constructed and powered, how they are used and how they are controlled for safe operation.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002759" cy="32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6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rgbClr val="A24A73"/>
      </a:dk1>
      <a:lt1>
        <a:srgbClr val="92D050"/>
      </a:lt1>
      <a:dk2>
        <a:srgbClr val="892D4E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102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 Engineers week</vt:lpstr>
      <vt:lpstr>Computer engineers.</vt:lpstr>
      <vt:lpstr>Electronical engineer.</vt:lpstr>
      <vt:lpstr>Mechanical engineers.</vt:lpstr>
      <vt:lpstr>Biomedical engineer.</vt:lpstr>
      <vt:lpstr>Chemical Engineer.</vt:lpstr>
      <vt:lpstr> Civil engineer</vt:lpstr>
      <vt:lpstr>Environmental engineer.</vt:lpstr>
      <vt:lpstr>Aeronautical Engineer.</vt:lpstr>
      <vt:lpstr>Thanks for watching and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Bridges</dc:title>
  <dc:creator>Laptop2</dc:creator>
  <cp:lastModifiedBy>Student</cp:lastModifiedBy>
  <cp:revision>10</cp:revision>
  <dcterms:created xsi:type="dcterms:W3CDTF">2015-02-12T13:54:26Z</dcterms:created>
  <dcterms:modified xsi:type="dcterms:W3CDTF">2015-02-13T11:11:15Z</dcterms:modified>
</cp:coreProperties>
</file>