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AD5D7D-BBEB-440B-8ADF-D8EAC20AAAB5}" type="datetimeFigureOut">
              <a:rPr lang="en-IE" smtClean="0"/>
              <a:t>03/05/2017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BA60B3-A30D-4870-A209-D6A7742AA613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Creations.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Jack Jones and John </a:t>
            </a:r>
            <a:r>
              <a:rPr lang="en-IE" dirty="0" err="1" smtClean="0">
                <a:solidFill>
                  <a:schemeClr val="tx1"/>
                </a:solidFill>
              </a:rPr>
              <a:t>Gormley</a:t>
            </a:r>
            <a:r>
              <a:rPr lang="en-IE" dirty="0" smtClean="0">
                <a:solidFill>
                  <a:schemeClr val="tx1"/>
                </a:solidFill>
              </a:rPr>
              <a:t>.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2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All inventions.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Every invention that was ever made was </a:t>
            </a:r>
            <a:r>
              <a:rPr lang="en-IE" sz="2000" dirty="0" smtClean="0"/>
              <a:t>an </a:t>
            </a:r>
            <a:r>
              <a:rPr lang="en-IE" sz="2000" smtClean="0"/>
              <a:t>important edition </a:t>
            </a:r>
            <a:r>
              <a:rPr lang="en-IE" sz="2000" dirty="0" smtClean="0"/>
              <a:t>to the people of the world.</a:t>
            </a:r>
            <a:endParaRPr lang="en-IE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" b="6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524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</a:t>
            </a:r>
            <a:r>
              <a:rPr lang="en-IE" dirty="0" err="1" smtClean="0"/>
              <a:t>Burj</a:t>
            </a:r>
            <a:r>
              <a:rPr lang="en-IE" dirty="0" smtClean="0"/>
              <a:t> </a:t>
            </a:r>
            <a:r>
              <a:rPr lang="en-IE" dirty="0" err="1" smtClean="0"/>
              <a:t>Khalifa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The </a:t>
            </a:r>
            <a:r>
              <a:rPr lang="en-IE" sz="2000" dirty="0" err="1" smtClean="0"/>
              <a:t>Burj</a:t>
            </a:r>
            <a:r>
              <a:rPr lang="en-IE" sz="2000" dirty="0" smtClean="0"/>
              <a:t> </a:t>
            </a:r>
            <a:r>
              <a:rPr lang="en-IE" sz="2000" dirty="0" err="1" smtClean="0"/>
              <a:t>Khalifa</a:t>
            </a:r>
            <a:r>
              <a:rPr lang="en-IE" sz="2000" dirty="0" smtClean="0"/>
              <a:t> is the tallest building in the world, standing at 828m tall, it was built in Dubai in the </a:t>
            </a:r>
            <a:r>
              <a:rPr lang="en-IE" sz="2000" dirty="0" smtClean="0"/>
              <a:t>year </a:t>
            </a:r>
            <a:r>
              <a:rPr lang="en-IE" sz="2000" dirty="0" smtClean="0"/>
              <a:t>2004.</a:t>
            </a:r>
            <a:endParaRPr lang="en-IE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1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Steve Jobs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Steve Jobs was the creator of a multi-national company. His company, “Apple” makes technology such as: phones, laptops, computers and more! </a:t>
            </a:r>
            <a:endParaRPr lang="en-IE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6" r="20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68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chair.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The ancient Egyptians created the chair in 2,860 B.C. the first evidence was found in a tomb where a wooden, four-legged piece of furniture was found.</a:t>
            </a:r>
            <a:endParaRPr lang="en-IE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39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Richard </a:t>
            </a:r>
            <a:r>
              <a:rPr lang="en-IE" dirty="0" err="1" smtClean="0"/>
              <a:t>trevithick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It was Richard Trevithick that invented the 1</a:t>
            </a:r>
            <a:r>
              <a:rPr lang="en-IE" sz="2000" baseline="30000" dirty="0" smtClean="0"/>
              <a:t>st</a:t>
            </a:r>
            <a:r>
              <a:rPr lang="en-IE" sz="2000" dirty="0" smtClean="0"/>
              <a:t> train and he did it in 1804. During his childhood he loved to mine and he always wanted to be an engineer.</a:t>
            </a:r>
            <a:endParaRPr lang="en-IE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3" b="10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95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</a:t>
            </a:r>
            <a:r>
              <a:rPr lang="en-IE" dirty="0" err="1" smtClean="0"/>
              <a:t>eiffel</a:t>
            </a:r>
            <a:r>
              <a:rPr lang="en-IE" dirty="0" smtClean="0"/>
              <a:t> tower.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The Eiffel Tower was built in 1889 and it is and was one of the most beautiful monuments in the world. </a:t>
            </a:r>
            <a:endParaRPr lang="en-IE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 b="188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26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</a:t>
            </a:r>
            <a:r>
              <a:rPr lang="en-IE" dirty="0" err="1" smtClean="0"/>
              <a:t>vatican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The Vatican is where the pope lives and it’s counted as it’s own country. This is a really holy place although it has one of the highest crime rates in the world.</a:t>
            </a:r>
            <a:endParaRPr lang="en-IE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r="12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86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wright brothers.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The Wright brothers were two famous brothers that made air-flight possible by creating the very 1</a:t>
            </a:r>
            <a:r>
              <a:rPr lang="en-IE" sz="2000" baseline="30000" dirty="0" smtClean="0"/>
              <a:t>st</a:t>
            </a:r>
            <a:r>
              <a:rPr lang="en-IE" sz="2000" dirty="0" smtClean="0"/>
              <a:t> aircraft in 1903.</a:t>
            </a:r>
            <a:endParaRPr lang="en-IE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r="20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45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television.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In 1927 the television was invented and this was a major </a:t>
            </a:r>
            <a:r>
              <a:rPr lang="en-IE" sz="2000" dirty="0" smtClean="0"/>
              <a:t>invention</a:t>
            </a:r>
            <a:r>
              <a:rPr lang="en-IE" sz="2000" dirty="0" smtClean="0"/>
              <a:t> </a:t>
            </a:r>
            <a:r>
              <a:rPr lang="en-IE" sz="2000" dirty="0" smtClean="0"/>
              <a:t>so people can see what goes on around the world and can keep themselves entertained.</a:t>
            </a:r>
            <a:endParaRPr lang="en-IE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r="21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6781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</TotalTime>
  <Words>274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Creations.</vt:lpstr>
      <vt:lpstr>The Burj Khalifa.</vt:lpstr>
      <vt:lpstr>Steve Jobs</vt:lpstr>
      <vt:lpstr>The chair.</vt:lpstr>
      <vt:lpstr>Richard trevithick.</vt:lpstr>
      <vt:lpstr>The eiffel tower.</vt:lpstr>
      <vt:lpstr>The vatican.</vt:lpstr>
      <vt:lpstr>The wright brothers.</vt:lpstr>
      <vt:lpstr>The television.</vt:lpstr>
      <vt:lpstr>All inventions.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Creations.</dc:title>
  <dc:creator>Student</dc:creator>
  <cp:lastModifiedBy>Student</cp:lastModifiedBy>
  <cp:revision>8</cp:revision>
  <dcterms:created xsi:type="dcterms:W3CDTF">2017-03-10T14:20:52Z</dcterms:created>
  <dcterms:modified xsi:type="dcterms:W3CDTF">2017-05-03T09:44:19Z</dcterms:modified>
</cp:coreProperties>
</file>