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81" d="100"/>
          <a:sy n="81" d="100"/>
        </p:scale>
        <p:origin x="-10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62AAD6-8286-4BA8-B043-3674D4117060}" type="datetimeFigureOut">
              <a:rPr lang="en-IE" smtClean="0"/>
              <a:t>16/02/2016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2AAD6-8286-4BA8-B043-3674D4117060}" type="datetimeFigureOut">
              <a:rPr lang="en-IE" smtClean="0"/>
              <a:t>16/02/2016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2AAD6-8286-4BA8-B043-3674D4117060}" type="datetimeFigureOut">
              <a:rPr lang="en-IE" smtClean="0"/>
              <a:t>16/02/2016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2AAD6-8286-4BA8-B043-3674D4117060}" type="datetimeFigureOut">
              <a:rPr lang="en-IE" smtClean="0"/>
              <a:t>16/02/2016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2AAD6-8286-4BA8-B043-3674D4117060}" type="datetimeFigureOut">
              <a:rPr lang="en-IE" smtClean="0"/>
              <a:t>16/02/2016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62AAD6-8286-4BA8-B043-3674D4117060}" type="datetimeFigureOut">
              <a:rPr lang="en-IE" smtClean="0"/>
              <a:t>16/02/2016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62AAD6-8286-4BA8-B043-3674D4117060}" type="datetimeFigureOut">
              <a:rPr lang="en-IE" smtClean="0"/>
              <a:t>16/02/2016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62AAD6-8286-4BA8-B043-3674D4117060}" type="datetimeFigureOut">
              <a:rPr lang="en-IE" smtClean="0"/>
              <a:t>16/02/2016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2AAD6-8286-4BA8-B043-3674D4117060}" type="datetimeFigureOut">
              <a:rPr lang="en-IE" smtClean="0"/>
              <a:t>16/02/2016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2AAD6-8286-4BA8-B043-3674D4117060}" type="datetimeFigureOut">
              <a:rPr lang="en-IE" smtClean="0"/>
              <a:t>16/02/2016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36FC9A1-BC08-4206-91FA-B5FEA722A66E}"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2AAD6-8286-4BA8-B043-3674D4117060}" type="datetimeFigureOut">
              <a:rPr lang="en-IE" smtClean="0"/>
              <a:t>16/02/2016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36FC9A1-BC08-4206-91FA-B5FEA722A66E}" type="slidenum">
              <a:rPr lang="en-IE" smtClean="0"/>
              <a:t>‹#›</a:t>
            </a:fld>
            <a:endParaRPr lang="en-IE"/>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0B62AAD6-8286-4BA8-B043-3674D4117060}" type="datetimeFigureOut">
              <a:rPr lang="en-IE" smtClean="0"/>
              <a:t>16/02/2016</a:t>
            </a:fld>
            <a:endParaRPr lang="en-IE"/>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736FC9A1-BC08-4206-91FA-B5FEA722A66E}" type="slidenum">
              <a:rPr lang="en-IE" smtClean="0"/>
              <a:t>‹#›</a:t>
            </a:fld>
            <a:endParaRPr lang="en-IE"/>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ie/url?sa=i&amp;rct=j&amp;q=&amp;esrc=s&amp;source=images&amp;cd=&amp;cad=rja&amp;uact=8&amp;ved=0ahUKEwifloW2sOjKAhWDig8KHYEfByoQjRwIBw&amp;url=https://prezi.com/e2b85wvcmb9q/the-renaissance-period/&amp;psig=AFQjCNHqrxCs_DCQe03-RSvCi82sV8xgkQ&amp;ust=1455028131079752"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google.ie/url?sa=i&amp;rct=j&amp;q=&amp;esrc=s&amp;source=images&amp;cd=&amp;cad=rja&amp;uact=8&amp;ved=0ahUKEwjWz57CsOjKAhVFIg8KHVwkCiQQjRwIBw&amp;url=http://www.visual-arts-cork.com/architecture/renaissance.htm&amp;psig=AFQjCNHqrxCs_DCQe03-RSvCi82sV8xgkQ&amp;ust=145502813107975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sz="5400" dirty="0" smtClean="0"/>
              <a:t>The renaissance</a:t>
            </a:r>
            <a:endParaRPr lang="en-IE" sz="5400" dirty="0"/>
          </a:p>
        </p:txBody>
      </p:sp>
      <p:sp>
        <p:nvSpPr>
          <p:cNvPr id="3" name="Subtitle 2"/>
          <p:cNvSpPr>
            <a:spLocks noGrp="1"/>
          </p:cNvSpPr>
          <p:nvPr>
            <p:ph type="subTitle" idx="1"/>
          </p:nvPr>
        </p:nvSpPr>
        <p:spPr/>
        <p:txBody>
          <a:bodyPr>
            <a:normAutofit/>
          </a:bodyPr>
          <a:lstStyle/>
          <a:p>
            <a:r>
              <a:rPr lang="en-IE" sz="4800" dirty="0" smtClean="0"/>
              <a:t>By </a:t>
            </a:r>
            <a:r>
              <a:rPr lang="en-IE" sz="4800" dirty="0"/>
              <a:t>S</a:t>
            </a:r>
            <a:r>
              <a:rPr lang="en-IE" sz="4800" dirty="0" smtClean="0"/>
              <a:t>hane &amp; </a:t>
            </a:r>
            <a:r>
              <a:rPr lang="en-IE" sz="4800" dirty="0" err="1"/>
              <a:t>R</a:t>
            </a:r>
            <a:r>
              <a:rPr lang="en-IE" sz="4800" dirty="0" err="1" smtClean="0"/>
              <a:t>óisín</a:t>
            </a:r>
            <a:endParaRPr lang="en-IE" sz="4800" dirty="0"/>
          </a:p>
        </p:txBody>
      </p:sp>
    </p:spTree>
    <p:extLst>
      <p:ext uri="{BB962C8B-B14F-4D97-AF65-F5344CB8AC3E}">
        <p14:creationId xmlns:p14="http://schemas.microsoft.com/office/powerpoint/2010/main" val="79880774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sz="2400" b="0" dirty="0"/>
              <a:t>It represents a cultural rebirth from the 14th through the middle of the 17th </a:t>
            </a:r>
            <a:r>
              <a:rPr lang="en-IE" sz="2400" b="0" dirty="0" err="1" smtClean="0"/>
              <a:t>centuries.during</a:t>
            </a:r>
            <a:r>
              <a:rPr lang="en-IE" sz="2400" b="0" dirty="0" smtClean="0"/>
              <a:t> the </a:t>
            </a:r>
            <a:r>
              <a:rPr lang="en-IE" sz="2400" b="0" dirty="0"/>
              <a:t>E</a:t>
            </a:r>
            <a:r>
              <a:rPr lang="en-IE" sz="2400" b="0" dirty="0" smtClean="0"/>
              <a:t>arly Renaissance mostly </a:t>
            </a:r>
            <a:r>
              <a:rPr lang="en-IE" sz="2400" b="0" dirty="0"/>
              <a:t>in Italy, bridges the art period during the fifteenth century, between the Middle Ages and the High </a:t>
            </a:r>
            <a:r>
              <a:rPr lang="en-IE" sz="2400" dirty="0"/>
              <a:t>Renaissance</a:t>
            </a:r>
            <a:r>
              <a:rPr lang="en-IE" sz="2400" b="0" dirty="0"/>
              <a:t> in </a:t>
            </a:r>
            <a:r>
              <a:rPr lang="en-IE" sz="2400" b="0" dirty="0" smtClean="0"/>
              <a:t>Italy.</a:t>
            </a:r>
            <a:endParaRPr lang="en-IE" sz="2400" dirty="0"/>
          </a:p>
        </p:txBody>
      </p:sp>
    </p:spTree>
    <p:extLst>
      <p:ext uri="{BB962C8B-B14F-4D97-AF65-F5344CB8AC3E}">
        <p14:creationId xmlns:p14="http://schemas.microsoft.com/office/powerpoint/2010/main" val="357176518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400" b="0" dirty="0" smtClean="0"/>
              <a:t>The </a:t>
            </a:r>
            <a:r>
              <a:rPr lang="en-IE" sz="2400" b="0" dirty="0"/>
              <a:t>Renaissance began in </a:t>
            </a:r>
            <a:r>
              <a:rPr lang="en-IE" sz="2400" b="0" dirty="0" smtClean="0"/>
              <a:t>Florence</a:t>
            </a:r>
            <a:r>
              <a:rPr lang="en-IE" sz="2400" b="0" dirty="0"/>
              <a:t> </a:t>
            </a:r>
            <a:r>
              <a:rPr lang="en-IE" sz="2400" b="0" dirty="0" smtClean="0"/>
              <a:t>that is a place in France</a:t>
            </a:r>
            <a:endParaRPr lang="en-IE" sz="2400" dirty="0"/>
          </a:p>
        </p:txBody>
      </p:sp>
    </p:spTree>
    <p:extLst>
      <p:ext uri="{BB962C8B-B14F-4D97-AF65-F5344CB8AC3E}">
        <p14:creationId xmlns:p14="http://schemas.microsoft.com/office/powerpoint/2010/main" val="425558685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340768"/>
            <a:ext cx="7520940" cy="3579849"/>
          </a:xfrm>
        </p:spPr>
        <p:txBody>
          <a:bodyPr>
            <a:normAutofit/>
          </a:bodyPr>
          <a:lstStyle/>
          <a:p>
            <a:r>
              <a:rPr lang="en-IE" sz="2400" dirty="0" smtClean="0"/>
              <a:t>The renaissance took place  from the 1300-1700. </a:t>
            </a:r>
          </a:p>
          <a:p>
            <a:r>
              <a:rPr lang="en-IE" sz="2400" dirty="0"/>
              <a:t>It's a movement that began in Florence in the late 13th century. Historians have pinpointed Florence as the source of the beginning of the ideas that led to the Renaissance, including the writings of poet Dante Alighieri and Francesco </a:t>
            </a:r>
            <a:r>
              <a:rPr lang="en-IE" sz="2400" dirty="0" err="1"/>
              <a:t>Petrarca</a:t>
            </a:r>
            <a:r>
              <a:rPr lang="en-IE" sz="2400" dirty="0"/>
              <a:t>, the scholar, poet and </a:t>
            </a:r>
            <a:r>
              <a:rPr lang="en-IE" sz="2400" dirty="0" smtClean="0"/>
              <a:t>humanist.</a:t>
            </a:r>
            <a:endParaRPr lang="en-IE" sz="2400" dirty="0"/>
          </a:p>
        </p:txBody>
      </p:sp>
    </p:spTree>
    <p:extLst>
      <p:ext uri="{BB962C8B-B14F-4D97-AF65-F5344CB8AC3E}">
        <p14:creationId xmlns:p14="http://schemas.microsoft.com/office/powerpoint/2010/main" val="229814654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smtClean="0"/>
              <a:t>King Philp IV of France got the pope arrested and made him a prisoner . </a:t>
            </a:r>
            <a:r>
              <a:rPr lang="en-IE" sz="2800" dirty="0"/>
              <a:t>T</a:t>
            </a:r>
            <a:r>
              <a:rPr lang="en-IE" sz="2800" dirty="0" smtClean="0"/>
              <a:t>hat made people stop thinking about the after life.</a:t>
            </a:r>
            <a:endParaRPr lang="en-IE" sz="2800" dirty="0"/>
          </a:p>
        </p:txBody>
      </p:sp>
    </p:spTree>
    <p:extLst>
      <p:ext uri="{BB962C8B-B14F-4D97-AF65-F5344CB8AC3E}">
        <p14:creationId xmlns:p14="http://schemas.microsoft.com/office/powerpoint/2010/main" val="373114603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sz="2400" dirty="0" smtClean="0"/>
              <a:t>These are a few pictures of art and architecture from the time of the </a:t>
            </a:r>
            <a:r>
              <a:rPr lang="en-IE" sz="2400" dirty="0"/>
              <a:t>R</a:t>
            </a:r>
            <a:r>
              <a:rPr lang="en-IE" sz="2400" dirty="0" smtClean="0"/>
              <a:t>enaissance.</a:t>
            </a:r>
            <a:endParaRPr lang="en-IE" sz="2400" dirty="0"/>
          </a:p>
        </p:txBody>
      </p:sp>
      <p:sp>
        <p:nvSpPr>
          <p:cNvPr id="4" name="AutoShape 2" descr="data:image/jpeg;base64,/9j/4AAQSkZJRgABAQAAAQABAAD/2wCEAAkGBxMTEhUTExMVFhUWGR8bGBgYFx4aHRodIB4gGiAbHiAYHiggHR0lICAbITIhJSorLi4uGB8zODMtNygtLisBCgoKDg0OGxAQGy8lICYtLTAtMisrLS0tLy4tLS8xNTItLS01LS0vLTIuLy8tLy0tLy0tLSsvLS0tLSstLS0tL//AABEIALcBEwMBIgACEQEDEQH/xAAbAAACAgMBAAAAAAAAAAAAAAAEBQMGAAECB//EAEkQAAIBAgQDBQQHBQcDAwMFAAECEQMhAAQSMQVBURMiYXGBBjKRoRQjQlKxwfBicoKS0QdDorLC4fEVJDNTY9KTs8M0RHODo//EABoBAAMBAQEBAAAAAAAAAAAAAAIDBAEABQb/xAA0EQABAwEECAYCAwACAwAAAAABAAIRAxIhQfAxUWFxgZGxwQQiodHh8RMyIzNCgtIFUmL/2gAMAwEAAhEDEQA/AE1WjRXIUaNEq9TMK4RtizaSSDJ7pZ/q9+YHTGexxeULUiW06e1iylYC9oP8Oo/dEjmV/tVmx9Pp00A0ZUKABsTZ29SSBPhiz8G+qUKFOl1LU3OqZaVEjcNJAOk2IBxMXB7mzieq9Ki0tDnjC7ku1qfW1HT3dVrRbaR4yRva/niCmZSoQQSagki4hFhZ5AMxLfw46yzFKbkhhvKmSFYCAvgpssc55zgbglfVTZ40qCwpoDZgLGZ94sRt4iB19F4d+UNjfu2Z1KZlmCcYu+ftNHrKzKxX3ack7nuxpm9yCIPUHxxX/Z9CRWeO88KvmW/AqifzDDDi31VByCSSAAJ3+7AHL3VIneDbn1wqiForSFpYtMHZZppt4KDbqN8ZUcDUaBgenzpXU22WuOm6Ofwhs7RHb0KaapHfgnpIG1ve07bGcDcbUns6exYjV68/C5GDUqM+aq1DEoFS3Um8XubA+pwt4nVYNN5p02PjJ1QLftR8cA8+QnXqXMF458vgLXDgSKbxeHqj1Z2UH1NDE9RuyywImatVVX91TAJ8CEn/APtxpaAUuqvpbtadFAfdhUphuWw0zA5x6k8ZQLTo0ypBVlAEzIgKD8vj8vJIt1DxPL5VjQWMHAJdxBvr2e5BQODuJFRHI9NLDCDOrpdl6Ej5k/gfMXOH3ED3akmYpuwHIQSDt1DKSes4QcZb6+rH/qN8v1v+WLaRNs2tQ6BRVwAwRm8oRm/Dy/VtjzG9yMMuBcINZtTWQdZjpyMwNo3vpG5ZR+FcPatUCiY5+vyk/D7WwxdXKUkCLEDpsx28RF4AN79WJLHS51hpjWdQ90um0NFo8AtEBRpWyj8eptE+YAGwgYCr5oDa53AG/pzja4JFwSN8EUsrUqyZ0oOZtHqTY8oFzH2TienQp0wNK6zvqcd2eoG5PIE3wP5hFii2Y5Z9Uw0/9VD7pXSyVar7ogDoNvGZA9Qeki2As1wNi7BXUneFZW+VvzG+LFVqsfeMjpsB5AWGK9xP/wAnoPjt+ueO/HVN7nchd8rC+mNDUuq5Kohup/P57+cH5nETHcH5/wC/5yfC+GdDiDqI1ah91+8D8eXgIxK1ShUs31bcjunx3XwGw8cdaqM/YSNiGzSfoMHaouF8QgdnV92RpJuVknfclPS14tILKtkws9P1eelwZvJIHukHCjN8NemDaREjmD4iLERz87AXwZwTPyBRc7f+Nvj3OUg30xtMTe3MeAbdPRiO+9E5pixU4FFVUMCPvR0M29ARfwT3eYwpoVSNZGwdIjoFq7TcA+N8Oc0sKYjcRaetotI27vO08sKMme/VX9sG/gHO/MwN8OrmWSEuk0ipBTClxTXWoqP/AB0x2aeI7z39T8IxzRQKHpA/alSO93YZL9LCm3p5Y6y2WFRcsR3NFJWqE2mTUJiAfeSLnlFsE8ayxoZgUYgqzUiZ3DKSOhO5Mk88TVBZeqWeZqB4LV0ZmmRzcrt9643t9ob9MWfO1+yr5eqn2VS87bsAZ2MFT/xim5pTYjmFYfMfhpxbOKKOxGgGCFqCwsSNN/KadhPvRyte0TTOzupm/uAcU19tq1OsEzFIhg1QgkT9oWF+g12/ZJw29n8xm61OmxZFy6hRUEd8shWBP3QveO1yRfHPFuGUm4eKlPV3aaOokQCdybSSAYBJm+N/2d5pTl8xTdoUHtGnbQy971kYyCG3ide/YscQQIVX41VfLVyURiDaxIss0dNr95V1Wv3sOfb+m3ZZWqaaoxEEc0JGtVnawDRzFsLuO5bMtT+l1SpFQryKlHGywRYgLBF7nzxY85T+l5RiACaeXWohkkkhjrPe5kIBPicE0S/zDT9A88ha8gkELzbjmaNM06uim82OtZutwREHYkXJ2wt9qg1RUrkgmdJgRv3lsDtEjlhvnqGvL1F30w49LHzsfj54W0KZq5V0CglRM85W4j0tiM3EFHFxCT069h/TGYFSuQIGMwy0NalNMpvwpTVrs5uXcm58Z36SYx6FxCroNOkRCKoZhBDASpmTfUBF9+UXxWvYbJEuGOy7weu+0k9LX2w/eialcfdtB8STA6yRJuRIi9pCfCM/JWJGgfXdezVIpeHaw6T1053oH2hzQp0XKH3oiCO9p2MdS2kG3M7iMG5OgKNGnTgSFWT4AEz56rz6bkYV8WIqZihRtGrUwMiI75k7kT2f8xw7ekyuoYEGdzyYiY5bjkBeZG4xa5xLnHh19pUVNoDRnR9+iUe01YzTQbmHIG0qJG3Uqp8dU88M2pBNC7hO5A5hVjebExt+M4VuwqZ2SDCET/CS7bcvq1AH7cYO4n3aNWoTMX338duikzyI8cJZe9xwAjn7c0wmKQ3z2Q/BVlC5Il6zNJv7sJJ8N/ME4B09rXI211UXf7OoOR6BGGG+QpdlSVWm1PwiYmLi/ev5FsIqFTQpqfdp1qvqVCL6y7YCqYaM5vWsb5jsgdOwXfDkNWrlZ/vGq1z/ABVBHyBGDeIVS2Zy4MXEz0BM8ul/jfGuD0dOYYAWy+XVP4tGs7c9Tx6YjUn6TIF6dAtY9REz17w+GE+GZaYbtMDmflMr3PGyfQIF0mUMDUldY5m5v4DugemKzxN5r1AJvUaI/eIxZqqQKR60mPxCkz4mfnhd7PZEVMxUqt7iszT5kmR4xbzZMC59l5du7JTmWg0Z0pzwjLDL0dR99rCDO9iRcG5EA7QCdmOCAiiKtaW1e4g3b15L1Y77bGG7ogPqr1YWjTsAZA/ZQbn0AnYC+oFPxDj7uSaXcvGo+8ekb6B0iWvvJAwuXVfK3RjtOfRES2le7T0CbZqvWYAtopL9nUyqAPDUdP8AinAFXMoN80k9FpVD81BHhvivuxJLEkkySxMk85JO+x+fIRjvJ5R6raaY8z05zfoOZNtydiH2SxvmdA2QEkVLRhrRxv8AVOkzVNrDNqDsA1KoPmQAPORgNuEVHE9pcSXmCApPcYBTcG+07DDzJcKp0RNmfm3IeXX9WF8Ls/mWD2cgi8hjv1/3xgZVN4cRvROfTFxAO65A/wDSF+1Vb8vmv528JGOW4OnKq0+I/opO/LrbfB1LOK1qoAPJ1Fv4lH4qPTniSrlyvkdiIIIixnYiPTlsJxrJmy8kH0O5Y6ItMAI3XhDZChWpAgEVqUSUHxlQJZWtvAFsc5vJK6dpSMqbdCD91oNjflY+ZBYxFv5g8/D49PGY+1GJqZglmvqs8wdQ2g8ib2P5FoJ1BwNppvWMrNIsuFyio5jtqTExqiHHLezbmzAEnxDTuMKcks1XGxOgX6lXT8SMNEpdlXB1fV1QVLX2OzeJDRPj5tgPP5dkrggH3bxeGSoJ9BMT4YxtS02znajcwgh2diZcGy2rKVqh3K0mW/uqHKf619Gwf7crFVa0zrSjWBNzsFI/H4464TRbsalGwnLVIkEk6KmsARzkCPLHPHdNTJ5YqFBNOpTbqSGbTPhEYZWuF+w55oqDTo3j0HskuepRtEBmA52PeXzsB8cPOGkvlNRMAKae0mx1gHnuF8tWEtSpqUNzKU6n+k/JTbDT2UzKqHRzCqwY9SAGBjn125kYd4d0izs6Kd48wI19VbvY6q1fJdkSCuvs2tJC/ZI5R3wZ5R6hJ7HyucSk5OksUcDZoOpQf2Q0H088Hew+cWkucR1N01qqXO+gIvUklQJwozuuhmdZ3la1jvJDGPDvR6YI3+bOZXWYtN5Z5K6e09NqlHMU9DvB1grDKvM296WcMIAsGB64F/s8pF6DQ7BlbQbggr7wUKbCDqMwT3juLYtNOovZ13IkPPKdQAAUDwEgfvFsUn2GzBoZ6rRYSxDL/Epi3nYz0OAAc4mMEsu8mdCrmZy/ZV6lI7KxUkCbdfgZ9cVvhv1dVkcsAp2XckGOXhi8+3uXVc4zK06wNfQMLETEGBot5dcUrjDBK61AIBgx5WP9cdXaJMbDz+U1pmCVX8/S0VHUCQCYneNxPpjMXXSG7zpTZjuYbyxmJvyNxCL8bsCmPsxRFPLtU+0QQPs3O14kjYwPukzg7IKIBIMOJ2gBp2vz56p5WjHDpoy9JB3AwJmJus8zYiZ7thB2xHmTposTsQBFwLjSGHlJ/PkcN8EA2mXOGnQc7VV450vgYJVwZO1r5irM9mkLq3JbvG/ULpv+GH+YzxYSTr0ruVvCzYmAZUW6nntZV7MU/wDtZiDWc1FaASJJAHqto5gnBfHKq08uzLE3BG8kd6QfGInxjcRhwNlt+OemKnIu3dfspf7N+/VqnowHmx0A7b6aZb+OcEcbkrTobl6igx0tqG9wRJ9PCcSezmUAokE31RJE+4vZgnwLq/x9ccVJfN0hBmmjPGxBjSB4mHMfujCKclhdrJ9k14AeG6o9L1NxmoRSawBuq87k2HgAdJHnhK9LUjKPtmhT5faY1mF/DSMM+PERTVRdmnn70FgfUgerHAtBgtSkeXa16/KwpLoXfy+WF+LMAxqz0ReHF9+vp9ozgzSc3Vt362kTzAePmEjANS1TOOskICoPhePO4/DBvsvSZMlTtuSzeQAX5lt8CZZAcvUM3qZhUjqpbB+HbDANvQFBVMuJ2dSEPn6qoxlQQtIC3KCFt4mJPliPhOVK0EpAS9UifK1vIkqD4Umx1xGkHNUe6DpWfuyrH8SMMcuY11ItSpiB+00jfwdn/nGIvF/2Q3E/CbS0ScAkftZU79OkrHs6YI3sz/ae27GYnp+8cKGMD1P5f1+fiCDOOAKKUbQY8tFMg/PAeXy7VWSmgu0+PP0/KZ5EnFNAhtIHBQVwTWIxUvCeHtXfSJgbn9frbe03FKVOgmhYHU8z5+G9ifG5kmGEy6CjTF+ZF5PykSfWdrgYHzFEIvaZh18FLBQPMjb91Rqt9mcLdVDCHPF+A1fKeymSIboxOv4WmzbudNNSxPOD+VyPIfHCvN5N2f30Lx7gdSR6Bv8AfBj1RUEGo/ZtYKi9mpPS/wBY3rqOI8vwmkUKdnT0ssap7wIaBsINxGrmQcKd4p+kmOCc3w7ThKWVKToYdSPl6xY/LBHDc9pIX3kJ93p4r0P4xcWBEgpNREB3NMGNLDtFB/zA+UfDElHLJVhkIBnYGQb8ief7LXvvbDB4gOEPEhCfDFplhgpnRpKdLKQUbY9eREcjyI8+srz2c7/kf1/sdhqlXw3OtQfS4PZk94dDbvCb6ha03FuhD/MIBcGedtiCQQR4HeevU6cWUX/4JnUdfypa1P8A0BGsZwS/JgOppn3g50+iqSDN7gn5+GAs2zmmlQMZE0ydzOkAHwkCm3mxxvLkqXYbo9uW+kD0sR6nxg3O5fS2YSPdcVBHSbn+YqPTEdS6odpVVO+kNybeyitUqZZix0s1Sm3L36c3O1ywnyxpSP8Ap2gzqo5nl4rBnnuD8PgB7NOFVCx/8dVDHgWhv8q/D4vSir/1OgJMzUSBMaWL8pj3lWcU1WyBtGehQ0nX34EdT7hU+gJpqvTtae/QyI6W1fHE/szDV9JAIqIDB2tBOwPifMDEKNGu+1VHF/vjQT43M4h4fmTSzFNhyZl3jeY/zA43wz4M5vHyl12xIzcVb+A1AnEqQYaZhCCNqkaQLWJDD0N98d+22UIqI4EKS6TeJDExfaCwX+H0ws4uDQqJVUvqStOtrH7LgxFiTrJ845Ysftm4fJ0isyjExzEkm/MXK+p8ME4GCDnFa2LTSMR7j2TDhVKm2QSoGqKoWagDkLqRpOoLvqUTeRed74X+2Y+jcRSsh06grE9JlCfGAoMdcT+wueU0K1JpYK0rTAkv2gsB8J8N9hgX2q4bGTo12JNUHs3m8ECyjwU048dRPM4aHm0eansibON4Tn264Yn0Om6g9xhBPvEPuzHcsTDEnHl/G6Rehq3CH5Nv+vDHqP0hs1kqFNdPa5gae99lUuzRczZR5kHy84+j6g1NrEqZnkYnltG3/OF1ZgTh0v8AlMo3tuSrK5hSgLAExcmfyxvCNpBIvbGYmhHxXqddNVVgGDKEOq+rTAIk9dwbRBg35JPaauwoBJkse6YEy0Uxt4sTbeJw1yytqYgwxPWNX9D6HbmNk+bQVM9SpgGFOsqB9wbRP3nNuoti1xIpNaMB6/aJwtVCTic+iepQ0LTpCe6BqW9wARI8T15mAR0Ve1GZ7tCmY0jvyBYrPaE+cIww1UQ4IJjYMblTsRbrHPmAPeF0XFl7XOdnykIRvuwQ/Jap+OF1f46Z2Z7pjRbqDaflOctSZKdNPt9kqtb7TAEi/JiWE3vgDhylquYcEwuhNoawLWItIBQ/wnD7M1rM5gtpkW7pQTuP1EjrhR7PoRQDGfrGdusw0AjxAWfEfAEG2Q1u7p7obQcSd/VD8WqfXqx/u1LnpI+st4HS3xwBnFK06n/t5NKe32qz39bziTMjU9UCL6aQjbvFRbwh3jwxxxJgVrEX7TOLTFuVJP6gfEYi8S6+7X0yVRQF3DqfaE/pTSyyqAO7R1Hwktt8B8sK8tRijllPM6j5wx/0jDbj9KKFY8hopgz+yq+t9fzwO6w9BfuZfUfE91f9TDFVOQGjZ1hIdEk5xKVtT1awPt1GHopQD5avngwuDRZwY7WqGC9UlV2OwwFQqQoboruf5a7/AJLiQGyBj7lKkPD7VQ/ID4DETm2q44nuni6meAzyVZ9oWtRH7H/46Y/LDrgWX7GktQj6xwQnhcgm3nHW55gSsr5Nnr0aZBHdFj5Ux8Lek4dcUzvZJ2qHvEaKAPQCTU9AQf3nE7YG3AawZ1e6UKcvc4ofPcS+jkpTAqZo+8SJFMnlHOpc22W+5mUebqim2qoxrZjoTIp+B8eij5Czd1n+jJb/APUOJvfs1M9794xbyJ6SJw+gKatXcTo2B5udgfxJ8+eNawAWjj6/CW58usj6XedzDIILTXqCCf8A0lOyj7pIPLYX5iGlCoBnvo/2TRFH+LTr/wA5I8zhLwWka2ap6jOpwWPzJxw+bnMGvee17QfzagPywRpSbOz1OjogFYgB230H2rTk6xclWP1i/CoBuDNiwvvy9SYnyEuHSUeZt9q+3nyI8+sYM4nktLGstgTqDDl9qfzww4EVzdOQIa8Da4sQPA7+vgThNkNh+B9D7Z1Ki24lzcQeYSt6XaqQ0B1JAbqOQPTwNx6GMZkKp1PQbcFinK0ksnLxYDwe+2GObUU6w6tNos0XI8DF/wBXF4/limjMUtwQY+Fj4HaP6Y60ab7B4JsNqNtBL3qx2xFyGRo6yf8Ajpt64YVKR0hiCGaiEPidPaCQNpI/DAOcy4LOVI01EVgZ5AFh+Xyw0zhmrzjUI/8AqMlvQ4qqedsjNyTTFi45vS7JkdlXWL6ZW23eDDe8RPocXihmkfiFXeMzRiApk6kBiBv7pMi0HzxSOAr9YFgnVTIIG/uFTv5H4YtC8QitwytBP1a0zaxhtBjruRHhhrv1Gc6UsX3bD2/6qnhDqqKN3oNFx7yMWG/6tgPPVSHNReRV18/0ow74nT7POwYgVnXabMCIjzER4eWEWYpwqjorIZ60208/AHCqVxKZ4gAu39wrbxqlTqUi9i8qAZ91W70nqWL/ACxb8vRWtw6nUgFmo9m3mosx8SyJc+F8UfgVI1aNPU9mlCDc6oKiOcxpEdFHXFp9hKzVMrUpt7tGp2hH34hgkHlN/hvJi6ACSMb+yik2RJ0d/pLv7OKwXM6ebU2UHcgjYgHnAHxxY/ayuBSzVII5FqoIU6RsxJJIA7wm0k652vinK30biMbBK8QPukkRfqB88ek0soHWvLEFnqdobxuVA35KEuNoPWygfKHcPXDojqw2pOFxzyVV/s/zj6AImnl2Zng96GUqNIAkgCSbjwm+EXtO9Jcy3YrFORpgCItZSLRMxysOmDvYKs1DNmi4PfEMJgSs3J6bH1wP7c5+lUIqo7FllGJWCQDZgRYggmOdsa5gc0SfW4nb6rAQyq4ZgqjcVyJ7Z9ElSZBjrfGYd081RgaydXOCY/UYzCpGo8lsf/XqrLlKyGmWLGoo3a40tF7bgDcG+wuLyl9m/rK+YrMSNMJqiRJmoZ6C8H8t8F/TqP0RxTM2AJGwL6XcTzhTH/GOvZTLlcmHie1ZqhHO8x/xjKT3PY1rs5KpsgPJGr1Pwmldgzao929RY3AET5xblN52tXuAAtmDUO6lnBibqopr/jqPhvnTooNtp2HUTuQfuxMjlceGAPZSkRTdzuwVSDzLTVb51EH8OG1fMWs2x3W0wAXO2dUbxzMaMs9QHvblf2rnUvVSJHn0MgyZLLGnSRLwlJQRsZA94fKfLwjAPtB3hSoggh6qja4EgspnoJ+F8MOIVglKq97XHgeYPUQLeXwbPm4Z6JUQ07+g+UjyMMyE/araz+6gdp+DL8MRZJDUOQTnUNSsed3cAW5WU/HGiNFJxzTL1P5m+qnz7o+OGPCqcZ2kOWXyyTI2IQ1OX7wx5VU2nAZzerWiyDs7D4RHtG+qmqA/+SuW9JZh8o+A646zpitXb7lIfAy1v5BiLPqDXytMnYifCIBn09fSMc8RfUubbmXCXPgOn7xv549EGNOzuVIRPr2CWM0UXEf3JHxWio/+62D8wsM/hA/koR+JwHnllKijmyJ//sR+FIYOzl2q+db/ADLT/riKn/Zfh0yFW6+nvPz3SfK0yajsZYimEHUySCvmZHwx3m6QbMnV/wCPLgJzgtzNurmbbCDywdkSAdRiNWsz+yGqfkPjgfJ5bWlVGMFqetibSWYqIJtbS0TvPXE7Gl1SOCB7obJVZNI1qpZrmAWkRsXtA2vAA6CMOszllNNKY1al1FoupWIZm0nu6WGmDydj4454RlA7hiRDFdRkAWBYzNt2wdQrVA1RzRR3krW1IASfdZUjYMoDX53k4raPy2QBcOunp6KZ7bAN95SP2ayumpUP3VaCfFTG/jGCl4RSGXcmpTDC6LrW4WQQf2jAIEiZXrYngumahKkqSO6tyRqUgCd7epvhjn6+vMAmmwOpJpawQzCAnKdMbmeeDptlxcdgzzS3iGhu8+vwt10D8MC6hKOiFt+77s/BTh3l8qMuqmnSZXOlqTG2oIACqqJJJLNvA0qDyOBcnmZp5pTRuXpsyzqEl17wO+k6vxPhh/nXzDUqTOyU0chaQpHSaM2DEky40azvEtzF8T/jJJp6p6o3vgh4xSj2vytP6iuD3HOseqkkfER64D+jhgVIOmopNObagCRNtpiY8sG8ZyKrRZZZhQrKQT72hlYDcCe94Rzwdxnh5SjlDTg6cuD4ELoP+piTPXAuY0snEQn03WXAYFee5uiezpgn3ddMnwJJn5geUYZ5gnQH56Sw8gqVR4faPwxFxBBcjbUGE/ukHyuF+OJqaA0UA5oFPhKlf9IxRTM0ljx5yEPlW0ZoAffYD0Zn/AjDvMPGTokiPo+ZqLImL/WBQT08cVrMOe0WpzJVhv8AaSmf/li0VpOWzdLTq0VadUsNgCInzaRbpq6XJv8AWM6vZAP3jb7jugP7Rak5hqwXSCadVepWR3oi03MW3vhFxFRrqC0LWmxkRUUfmzfDFg9rwtXL5aoG1E5cUn5kMiix3uZxW8y2oF+dSgjCRuUJHLf3hgALLyM339lr76bTs6faZezebIoOojUjioJHuablz1iIjxGLV7FZlaGazSFpXQzSR7wB9487iD64qPsgVNatTMxUSQBuTNh/j/V8MspmSudp90kuuiD3VJI0g7iVBUN6eWLWm0GjOrqFK5tzs7ei69scu611diCalNWt1AAuD9ruGfE4vWWoFsmrgjsWVDUQgsXuqvB1c7m83J64rn9olWm/YPTbWEnWbSNZmGG4NntyAAw79iK3a5Mo7ACmXWZjSNMyTtF2uSPDnhTX6Z1jPNHVHka4bs8kk9u8p2ecLMJWooPkCui++xUW8cVfhilm0WgqZvsLMT4d2bgczGLh7YtVzGWo1wFChQgf7bGNRYxYLIIUb94mwN1XAPYytmXp1SxWlV99kMFYkMLzv3Y6yek4VWa8kRnDsjpvaKd+YVdGVR4ZWMEfeHrvffGsZnuAFKjp2nusQbtvz2xmOlwuu5FKLhOPNMfbJUClEXS9QgPv7zRTEeGkNt47XGLFSy4WmtMd3SAsG4aB+p2Ppit5uKmepKxGlGLNFhFMaR5XJ/W1jJ1PB7ynnzvtMb9Z3288a4eaBh9qul+pJxPTJSn2tb6kIJDVGCx4tCT598mfDBXCUmkkW1s7qYsQWIUeMKqH9WUe0uZJq0wDq0hmHP3VJAnn3mpifLFjoUgFRBMKoCyLNAAlSPLf/aDP9w2Z6Lm/1k6z6faU1gKmdpLHuozkE7wsCT46wPy5Ym4+QKURYsogzIBIBU9bEkfo4h4cpfMV6pkKIRGi0hi3lMaJ9OuN+0IJemmxJv4yCo+DMvlffck4iHHOZQtE2RnT7JdmVJRlO7vQpdN4qN+DfHDThPezWeqCIBZB5SKIF9hbfAuSIetltgGzNSqbT3UH5Bjgn2OlqDvzrVVMeZarz3uBbEETWjdn0VMxTnN6mYl+IKY9xWaPNfkbYFdCaMC5qViYAuIaPLZJ/wCMFZGfpuZafdQrJv0HrY/DAtGmWp5cLuVZ7kjcMeV/tcr2EcsXOIAdnADupmiA3OJPZc0kBektu9mKY3/Zep5f3gOMotKavvAH+eszf6capECvSgR9ZVaDBjs6VOmJjpBx29HRS0yJUUl89KuxPz+eJaWlx2dCVS+5rd8+kdlADppHeTSGxI98qhHwDfD0JdJT2mZAC2oooBEAhdbfKN9vxwPWpnTp/apoP/qVv6YlcahmyABGmbDcU5JsepJ/4g5SaAZ1/Pt6JFWSIzdHug/ZYuusoRq1FQGAIMgTM+Ft+eC8mO9UZEJBrNJVimhRoAJgAehPPpcx8GRhl2OnUDVvvbe9hsL2/wBjgjKqq9oCry1aqqlSbAMFM6N4vba/li3wbfJMY8cRnuk1jfGz2UPslp7Y6g0BzYLqMhGIEAETI6eOHL0CuYpMwZm0VPsLeCoBBCQ25uNr7Xwn9l4Dzr0DW3etYaY5jeD54bZl0FdQMxpQSCe6QgJTV4xpvuYgwRGOoiSY1nsEurN24d1rO903JDGmhJgAHTVBBBUAEWmf+MW3iNFFpUWWAddFpCQV7y95ibkcgPPeDFSz4QZjStTWoUxAjSdaGAInqL+HQ4ufEV/7NWKqRFOSLloZSFnkB4yLYQ+Q93Dotm5s7eqrvtyrKfcChwFt9uHU6zzkk87+JmzWjQFROHg/3lJqZ3gzQMfNcBe28dmTzDjUD9ltMqq89IAJ9Z5nBvDmPYcPIPu1tO23/kX8Iwot8xGBjsmWjYB39CvM80x0x0n5sv8AU4KyhOjYjTPyrEfEBxbxxvjuUVGzCrICVWUDoukuPHkfQYkSkxd2P3nYgjfVRVz5X1X6g+OCpmywgql8OdIxSTNgqEaDZVjaDoNWny/dGLVw6qdOaRmJNXKBgYm6EQDvAtBJ/O1cz1kRjpIV3DKeY7RKsR0hmnoCOoxaOCQuYQOQFda9IGCORAF/e+zHnHLBsiyQM5lTm4ycxB7KPimh+G5apbVTd0Nvsk6hyiI/HzxTaA7mXn7Jq0jfrLAR/CMWjIZcHh+bES9KqpmT7vuxvEWY+uKprAWpJA0V6bjyaAY+JthZMuB3e3dNIhkaiR37Ljg9fRXpEzcFTG83WLTeQPXFg4vX0vQqR3kIY/diVKj0AYemK04ZayROpaogDeSQwAjmTMeOLdxmgp7oUgVQSsQO8FYz4iXE9cX0S4tIG/lf2Ud1oA43ds88Fb/bfKlsqTAYugLNJtoOm2oncVDF9h64Tf2cVEeo1KqZRgKmgmzMIAkR3oJJjabwYET8I4mM3luyAIFMKCFkM3aoEDEty7QyYmfLdX7KZnss3l37qCGpvaNjN/Ehlk4WT553jlkLNNEjVervxrKhspmUmOzqFlHqKpHibsuPKMzxKrRYhKjAKYAm1seuZ46MxUUJUq6kUMKenuElpB1EASvr3ZPIjy6h3dakoWcFAGWSSu8ahb3RcXFpwNRoiSd/ETo5rqRJBbGd6gzOaFZu1fUHYDVtdoAJ9SCfXG8Iq7OWJE/EfnjWNHjHgQjsDI+FbOC5Qiu9Zu9NNYA94aiWM+JsYHIjD7LjS4ZLwGkTaYnY7GfXnhRwIk0u1iCzyAw+yO4oJiZ0AEkeNuh+aYEGpGlgCVb0NgdiPn4XwppNnaqiAIGAVdqg1cy3dtqRfD3jUImOYpqPUdcWqs6qKhWFAElZN7XjpedttiJ2q/CgzszQzLD90SYErQVoJEwO0axmBbbD3iTgU6rlpDc/u3JJtvYxIvbnyBjj+UngiddSA2TzUfBaP1AJsXd2J356BI5gqimD1+APFKn/AHAk+4k7z+3zv/dYZ8PjsqIAAApggixvfYyR897xvhQB2mYqAc4WfIKbRJ2qP12w0u/j3970DRD41T0hcISkkSOxyFRvJqhYA/5cOvZimEy1EDmSb7WCpeeV98JOJklc+wHKjSsdgArP5gANJ8MWLKDRQp7DTS1fzE//ABGJvDC1W49gn1LmZ2pTwwyucrmN7E77MDB62H626rKwelSB0/V6FabxpAjzBBPkNsRZRP8Asag/9R43+8R8RLfLEnFV1ZkCNuy+JqiflOKKjQWF2v3+EsXEDYPQe61TINVW2CLWcSb3qMdVtth8NsSZ1bMOrR8KKj8T+owIWlHaL/RaQ9ajg/6sMM4dvGrU+TpT/AYlp/6dnQnvEAN2HqVC4kIf/dpH8W/1fPGBQqZu898gMLE/VqPgZv8AvXx3lzenIn6xLddNGm3O29sRUIGVrXgmqREQD3lU/C9hvbDGXDl0KmfeeJ6j2XHBkXsQWUnVUIkb7ARYzzO3OPLEvDFOgqKgBarUsxG6uRtvOx9euOeCsRTpwwBcuAD3vtRMbz6/hgngSN2LytNn7V2ImCAHaTse7rB2vYYu8M4/jaN/Uqatc4zszzQ/snUIqLGmZe5kj3QCTfa/44crRPaUApXRoqQXksBaQ9xcQfQzecIPZqmHqAGl2s6/qwV73dQx3iBYX9PHDDuvmiVo6lMHQQCWiW3Y3tO5vB6YRTeMcTnuiewk3al1xqENDSwZWRwAZlRqWzdWtfb54vXEKoOSMAgdkOigKAGkTzt/XHm/HnXWjKmkEPHLUAqwepneT15Y9BztRf8Ap7jUCvYkAXYlgk73iD8N7AYCo7zncsczyDelP9oRmgDClJLIRvadTN5yL/mYxPkKn/ZZZoMJmFvOwNWI/wAX44g9thNGodnZQzjlE6V09RJmR+1Ik244bmCOFMwI+rqoxE8w1Nh+JsfPC3O83BEB/E3eq/7VIPpWaQnd5BvzQry8G9YnAuTeFGn3iAAVJudJW5+93BK8+uDvbVI4jXgc6Rj4SPHCPhKKSA9weyEGYkvDfAPPpjKfncQqDc1h2LXFVU05IiXaI56qQJkbCDTHyw34BnmNbLVSQIzQWPA9w38Rc+InCXM/aJ6UT/jdD/nxvghmiwgEI6MZPMjpzE2J8R1xtISTOdBS33XZvkKx8OyrdtxLLgxCVGUDSA2kmN9oD2I8MUaqJFdL9+iCIE+6xEnnbwx6Tl6ZTjFVKYGmqhsTurKGIEAz7kAeQxRloGlnKRIlQ2hjtOtRUAIPk3wvEjGOm7ijBlp/4nnclfGO5V1K0ytOop6nqL+IOLzm6sqGC6SgBDc2WdRUCCQvugnmQYiCTSuK5T6qnAgpTqo3KRTqCmI8Q1vLT0jFvyWaLUadZpnSpO3eDqCVUAWglpI39JxTScd6jcLwjPZKv2WXqHQxRW3kMYUlkgTcm+w28cIuJZkJVYCL1e0B5gElTttYrb9nB3sZnQar5diIarTIRiQzaS0gGx1czq3AIONf2i5B6OaEOYqLIuRc6iZvvqBM/tC+MPlAOq/PFMb5nOacc9F6H7P5k1A9RLK9QksRsdCg3BgkEadjsRzx5j7Y0wucqnUAyVGKAHm0nb0m/XFy9ncxV+hrVy7Jr7NhoKs0sikCNLCCRpBJBNhynFX9u6NFexNIq1TRqdtPfJJU62MbnVtymNowypTNl2Iznap6T/NCquaoVg5ASmw3nrN+YxrBFLiiqADAI5TGNY8z8j9SvsM/9l6FRp0aynQyne6NMeBFxHgRgDjlCslFoXtFF+4DMDvGV3vG4nyGFQpqCX01KD6iNa3hwI0nTLAAkkSGW4IMYbUeNV6YLVEFakCZqU41C8CQO6TAk7Hww5niRPmEbkb6Mi5KvZqmyUyTZh2aHVIB7utuX3qn+HEntU47EoAQ1QhT6wvKxudxh5l8vlqxfsn3IJCMRBHMKbQekEYWce4XVapRIh6dNwW5EQdUkHxCiR8sMpiASDK55kwRGhGIAjCO7pU87GFPx5eOE3AU77F7ai4AIvMVF2F7Sh8bRg7NZjuEkyFBmbERO/pe8YT8LrFDRm50VHY9NCICfUqR/Fjq8wANHsELD+xOmOpWUqoNKuzQC9avUg+8VFN0HzqD4DDbKcQNWnUsdIVVQWtALXMz7sfE8sV863TKUS161JtZ2OksFg8jZRcibeeHOaygyyV0pVZN+5Y2Ydnqt0IBHST1xPTL5tM1ynPgyDqW8qkZXKJ96oD8HP5KPlgfiFUCrUb7p/y0aj8/2gLYZkR9DQRABY+HcY/id/6YTZjvNUHXtPwFP496MVuMU+A6EpZved56hGJT71ZOQfLU/wCVVJH+HEmYNqZPPUx9azN+AxugJq1G5NnPkquMcMpK0xzNFY9UdsSsuYc6CU92kbuoC7RRrQbRWq/4aapPyxAWJyVRiR3qpm0f3s+gtPphg1GK1KbLqqOw8HZ1O22365J6tEjI03j3nMH+MkzO2344MXAjP6qc3xv7ojhyMcvTkEqGYjrOsg7kAfZAJ6nGcHX6oM2tSpb3QxBJZiR3bbx8OuIsvUApU1DwQCxBCwQXLCZEwYHPl8ZuF9r2SkFChmxEG7G8z43I6eBOLvDg2Gmc3Kau7zOCF9msyqFXLskOe8F1FQVWT+vDrhpka6ispOpVboIKyIiCdrkX6i4wh9mkZwbkIDJHUxtAueXww6qrTm9QjfYSLbzzt4WE/HyKlcsMDer2UmuEnVCi4rWDiqYjSJUQe6NIQgHnEfPHogpFskw0iWoHvqAIGgjRfmfh5Wx51mUJpViDMUjq6G6kMOXn/uMX3JUSckgLMZVvq4He97cn7I3ja222GUX2iXa0jxLQ1oASz2pzWrLok6kKIykXOokSxIF1iRM9SRscLuEMn/ScwD7x1aI3J7NT62BPpgziNFWoIwZi7UUYqWiKQ0Ge7uZKxy6g6cLvZKmTlqlPWACF1ArMhqTg/Ahfhg6umdiGl+g2Geij9vah+nFyDDUVYTz0ze0+Pwk4rmRMPUECwY3/AGXp/wBDh97Y1FqfRqgP/wC3VD4Soa88/PwxX6J+ucDdg9v3hUI5eAwdMxVPFHH8TFJxcAFgNgjkH/8Ajq02G3hiPg4lcygFikzIEaXgbnqALA78rnBPFIZ9IE6xVX+ak78r/ZBnwwPwIy1UiNLIQDaxgNt5P+owVIeaM4hKqG+c6QU39rXg5RgWLVctSJIJkE6ryeUyfXphFWzIanJlagNMw0kkq7Kdh0Y32teIw54uynK5CtUJKrqRoBFkNl36A3H3jtGK37UZWkqs1Bnak6KyF41GDBmNm1h7flvjgJnb1XNJsxsPp9JjW4itQVVYEIhcEkyZcdpYmIYmAAZBA5wMTeyvEQQ1PU3cMoGUkqApiWEiZEfxGBIkVTPMddU7Sqva+3/Awx9lKgFeohMB0N50xcGbdATb054bQaZEZP2kVXTI2q0+zLheKVEMRUUg6O9B0Cp3fEN88Ef2g0SNBeqhqhxoEwTT0oVOmSZnWJuT6QAeH5UiumYpv2K0QddVgIJJYDTNidJBuN+u2IeL+1FMuvYIarqZFatJJJME3u34CTAw1wa0Q/SuaHF9ttwyPlP+GZhsrk1SvUSihYmZOogmwvEHaw8LjFW4r7TrWU0aNMikwKsTYkb2g7848JvhHnMw1Ry9eoaj6etljx2A2Nr+GI0a0myDdVsSxNkA5k+NvDCalcuF2hE2m1qjXNMLELI/U3GNYEzNQhmF98bwr8YQ/leMV6AKr9k6qfrFGkOdypBNInkQGGgjxiRGGGby5p6XVg2sgM69wgaYixl7xY2gEnbCfL1A7vpYwxqhW8orofmcWGioaqgKhmM6FIHK5ex90TpHUn1xJTqizZcJ1YZzsXqFpmQd6BzOXDLNanqJIIdSKdU6ftKFaXEdAsTtacd5biNamRpft1glVcBX5QAQO8L7jULHbmtzeaqPm62Xq1BCQKcbg6dSuIA78gzt7xXoMGZJWrQtgpBLDfSwNwAbadYJ6Qwt0G0WPvuRiHtkaE1zVfLZlWSoezcgg6oVhyMMbHynFb4rlGomurAgLlXCtMqQ5YkjaTeI5ThpmqR7PU+lV2ZXl0JtIWBrCjrIAAJIscCVSpQ02DQ29OpNRZJk6YIZWIk2sbXscU/nJudfuSXUhpF2SlPEs2UzCFSJpUaNNTEAEy3y1H4YZcVo0AtSpRJLsylpbUAAyiQSedp5CR5YrvEkLvmXtK1VU9LQlpv1+GLDl8q+inRZR3k1Dn+0YjkNNxf3cYx1iGjNy5sPJJ1pxxCj9cikMESkRO0d5ANrQb/n0wsytDVWmDJqP4W7ai0QfI+ODc3DZmsfd7Omttrksep5D/jEOSzY7fVIKlFCCNjoqtJt4D1AxRXkDOr5S255n2UPCqsgEX+sr1m/d2BnY3O2CinfQH7IpD/AB/rwq4PNKjDMrF1qNAfddKC3W6nun73nhvXkZjnZwP5WpLiefIeKadN+xQo5LoBcmiXuYj61vC4g8+p64BzWYH0KiFJBYAlJ2szDl4/PwwVQLKQ6mGTKgjb9lufhOB+yZspRWFjQsEG8hTYiOmD0Tx6BI0gcOpWlf6qgDTLDSGkHkTeQYB6i/MzviLhuhaapoqSyDbnOobreRB87eYaUcmBTZVdgSgCiFIMXAGqWmIk7EKTgLhRcUBekSKaldQ2taDqHPVy6zizw7xZaNnskVry7ehfZyrqy5DWSmxkgcom8XMsV+AFsFpXpBqbHtNqhqhTUIuoAVYsCRbu7c8QeyBcUm7MKWFSRqJC2UNBj92PXB2bqV6jpUK0wSXKAk7qBZpmCYIEH+uJvCsaLTtZ9vdN8Q4wG4R7ofMfbK27jzG3eDHSLAXHzB8MemcGcnJ04QC3vkyFXU0zzGxkeUmMed8VrVatMVagUaxAAmRAMg6j48sXj2Mqqcih1xpLyN9RNRgvidxbmYHLCmts1nBuZW15NJpOBhL+IsfoSALb6OC1SBIIWFTew2E9CBu04B9hKXaJXH2gq84ETUVtgZOmw+PjjRcjL0lOqOzddJm4M3jzUH+E7ROCv7M9JesORUTHVW5fxHyxpveEMWaJSf2kB7HhzGRrpQRPNVEbbc9uvliu8PJ7dANzpAHUmnp5ftP8APFj9pSRkOHkx3XqpPkWWD6j9c69l8r/3BRio+pVuUe9Sb0OkHw388ZTuqyNiY8zRg6z7IkOTWoAg3NL11U+zP4nnib2bqBKzsxENoAINjrpwdht3QOkj4r8znhT0FdJehpDRNitUA2JuY2JP5EA5TiQSoCihS1RQzT3SqVifd5E2m+xIjGtDib83oajmg3ZuTyrRP/TwjEaaVdhv1BkdbAi5xVczUXQqLAkONF7LEiRuDvz+1i+5/KJ9DzdEi4zE02C+F9J5DSBceE482qIFjofwj574NxEwEEuPm2nqolltELJanFvA88OeHaKcQqvWiN+6sCILeY5YSZOtCCdpIj8jzIubYYBSRGrSY2kBZMkCfHfp8cFbLdCUymHXlTZzNs5BqNqIPdUWVdjbpHqeuM+js4bqPeRQRvHdJ5mNxPQRgWjTGoOfs6iQf2bi2/2QNryMazbw1JROsNc8jOovte8r8umFGZ2p4IsqSnRplG1yXmImNIPIQb+v5Y7eoVZSY+rAYkbamlybbkINM9SMcZ+nBJ5RfkWBkA/vAyJ32PM41nge0cAe8zrG8WRB8P64zSVmgIM8Q8fiBv8AHGYAzGWbUbRJmCYib4zFFkKQ1Xa16ZwtDVag5IY1CdZHNlplHkDYxBPmcH8KzWVTiC0qQqBwnZsZGlCQGCQbyAlyDYlhc3wJ7KdnrCp2h0hrlIuwVZmTyU/EeqzMZQ0+JP2dRVSUdiXVYYsARczGgtIuInENOi9gNTkvSfUBcG6054xkxV4hUzKshooiIDrUBn1EkXI5grPMk9DgTh1TQh1sVCiX7hNtCs21wZVgP3j0xF7d5UquW0KBSV9JVLLLLoUiOgn088FZziDUspVroCGbsgSPsSoLt1Mavwx1djjUbdpz0W06jWtdsXXtJl2SrlH0yjoUgbKxA2EXGmR5CMc8MqWTvwQQvIyNUajI30xfxvjMzxY/RqVeppcqFpUwSR9YYVnaIA2MeAt72BqVTs1gNAAdhPekCigBF7mWHIzq6xgKgF0YjomtJEhI+FMahA3NSq1Q/wA3+8+mLfSrksuhmVkkKy7i/esRBG0zA2xSOEoA9ICoykQJVTG5vDKbXOLvw5dLEppYkEwdQHesQVbdZ8+WDe3+QOlZT/UiEw+l9qCtalr1DT2lLusP4TvH7JaJOK/naPYh2QllUMVbwFB1AYEAqQTsf6YcZg0w5RqqGoILKWuNiJUd1Rt/S8YT+0Afsqmokjs23AMHUqwGFwO8bG0acUGo4iHX9UpzG6QteznZPRcFU7amDBYX0alGlTz2g7x63bK81tQFxUb4hi8npdY+GEfsgyrV766lhzpmJho35RIP44bceyoph6tLWQZaGiUJDzMAqV7ywRPjhIvaWg3oqhh0nFaqwuWq6x3wHAkGQOzKgSBsCot4nlhVxPStHLBSQ2nvC+8ET058pwbpLZJ6hDSQ6nmG0g6SADIMHT0gCLzhd7T1CtKkpgDQYM8+6P6eeDvPGUuQIzrRVND2KHsy6rTBJJBiFnabixnyOIcklEZdWYw/ZrBhojRtIHP845Y6XNVOxUKVRNMsCDMSbb+71j+sx5Cq5opCBl7FQTNwCg6SSOcx1GK6TwGtui7WlPa4uK59k6ijLuza4DH3DB/8Z/riQ1KetCdWkBgwEpA/ZCREgGYgm+BeDBqNNkYK4YyLP0II928gjBld0b+5VfLX0I27Px+WImvc0kAiJziqHUw6JGClrODSmWPeIg9LgQNrDSCY3x6J7GR9BowAG72kxOmWMsfU+G4Hjjzepm1I0qiKL2hviIp2M4v/ALGSeHkI0ASGJEWse4bSbm5kXwdIy+0Yv1b0nxLYpgDAoPM1FGUo67VBrFMgWjUyvP8AmItyi98L/wCy6vpr1Z20sSOsVFt53wZxGiFyQG8msrEi6oKjNvG1gIMGTP2cB+wtcjOO76Vmnvsswm89Tv4zgrw5u5CP6XDauPaCmBkEQCdOYrrqm4JqGIkjcFj/AA4rOZ4gEZqgCmKNNA8gy06SkbdWJi4Xlix+1ecp/RzTKhtWbqvyJAAF4FiCWImYsced0gjuGqzpWAYNzbYE+7v5CLY5ukGcOyImGkRiepR3HK+oVoUAszm0bwWJnnJjz07xjVDsu0apUWVDEqgNzJBkmYA+fOOWAuLVgdRUQGJtMxIO5gE254jpCwOwKjyiASfx+eODovCWRLiCnuf43WqgXCU/s00NjPU+8xPjv0xU83mGEKwHdJNj1g7ct/x9LBW4bVpotWGVW5mBI35E2i4254r/ABQKD3TcEztva+8jlvjmEOMrqxNlcZQ2ZYHvD8/lgzOuVW0BdfwgiIv90AemA+HCXa3IH4MNvHBWbALGmYltuoP6HxjGn9kDf6ymVSlFRxGwAJm1ykAejaf4T44ArPDI8g6IkXmSP6AetsS5PM/WVUIIBQkSbApcR4ED8MC1HIzEHTEQYFiuom/Ujr4YFoNpMqOFi7WjM/m1NRDEKwENPXvbG3P4x0xxxqFNQGwNQra++hz6QDhVn2BqTMgkk/8AHlb0xPns3qJEbgDf9gpPnz9BgrF4KWa37NKgy/EaqqAGsNpE43gRKsCMZh1kalNbdrK9f4XkloCEi4XVCkCYvZjbpt4+Vb4LQNXO5k20hydWkAyDAAJB2m4jFoFW7MY67bD1GFXsqo7Ko8AGpUEmP2dZ2/fHwx54eY2r23UwC0AG5Qe2eecVcqupgNTGFJBmAAbGTufjibjrVKWSq03JYsQp1MzQCQD75tbEHFSKnEMon3ZNvE/0BxP7TntAq/eqDY7cxz6xg7ZkSdHuhFOQ4Z0BQcYzQOSRaiiHqKRygFtRPdFtj8cR5/MzlaxVdBSnsZkF3RRBgXGnkTtBwX7SqHNKmIhq6qJMiBPI3NgN8KeJMDRzbgD67NKo2khGbp5YG3aDQc3/AGtNOCSNXb6R+Q4DRajTqVCAdFTcEiVQlS37IuTtM47ocRehklqUwgqnQBAlVszEmdyJC+s9MNBQH0MKQP8AxEbbBwZ5+EeuK1xPLsuXKqe72dLpLM5Zrm093RvO3nhpDSQMQlGWtJGKQZbPslftqhLMSS97tqF7nzt0gdMW/P5ntctqDd1gonmSKi8iR9kAepxWHyMFtW4YjrsY+8Jw+qArl6dMwQXoAd2Lsr1CLbmy4x7gdBXUmkCDoPdGcAVuyYKpDEm5WJW5JnVvy9I8mXtDUPYuukqJQCJAbbUbb3OBq1dtTKqGGqNBBImawSDuLlY22J9eM5mWqpEH+7gGLBmRjcQf7weXpZDg4vBzpRGIK3wzPGnSRe/pJLT3YWSZAB5QVa3jYRePi9Ra2XIZRZR7vdZT4co9NjcchHnMwFVqYY1FomookRdWUnyBgD+LfniAOArQotdZA5gE73MTz6jfBvqFogXLmsDtJldioVCEbKgBETMkdeYn9QMB1s69SFYEqYkAC9kMHSBzn4+mCUzCa3ASQBAkyZ5m9/TbynHYoKCrB9QYhmUiNJ7hAWN1k3IneMShwtS7Tgnll0BR0sspKiEACyNQAgDdmO+kfMz6wUqyMaOquy9sxVOUCdIJAGlQTYSDYCZvgT2kzoRIW3hMGx5ActjfrbCLitWH0gmEVQt9u6CSP4icWNaX7M/IUb3hhOc6CrXnKC+8GTWGK8iSV3DAqO8ImQIO3gDcwdNOn2EKCjEqpAvOxsdm1DyjwOK7luL6q20AqGjVZmYBjvIBk/IbTh+mXRz3gVQ9N5Cu0AdQZP6sqoS1sPzsTaXmMtUOfrVmBCs3vHZ9wWaxiJEabX5Y6HG8wiwqrYqDLKCRAmJJA8gI+GIs7U0hlCj6skaou17SRty/lOF+ZrHSQvOdF4I7veGxnwn5Y6kRgEypMSVrN8bq1SEqQQBJuCASLxAEYUZGob84b4iBY+FvLBWZqgOVWylZgc4WfWb/AAGIS+gFQJuvX7t7+n6jFQ0QAonSTJMpxQ4alRKk1CpUCBAIJk+fl4yPSD2eygd0EjSqBmNjIVgANuZ/PAnD85UNVZWAWuNrAavhJnwxauC5ALnNAspqV1sSPdbWAOg0ORHgDhFZxYwknMLgWl1wzIW+O12qsFUiwsIEACBt67YpvEtJZUNhaJF4KhpPwHxnHpntFwsOBKyVYbkxBIBFv1MY85bKGoGdyAaeoi2+hJCgCNghwvwNQVGyMFtUQIGKDWl/3DKF3VoG1wJET+vxxBXzhZkeB7xPxv8AqcTVWC5imbwWE8jBt+eB2pjsyYMpWifAi3rM4uGBSamIGs56rmpUbWdySv8Av0HjiLvBxO+CMyB9U0Xgg36H+hxviO1FgALFT4kH+kYKdCUW6UPmhGk/O+/r+r4mpUNfdEliLARuL88dVmmkQYswI9RpP5Y5yVUhlM8/xt+eNkwsgTelwxmJM4kOwFwCb4zBiEkwDC9d4wmjL1CLEjSPM90fjjjhqaaFMWOoF/5mNvQAYzGY82oYvAx7L6Km0l15OhJ+F9/iNZjEUkIA8dP4S2DK7asxl1tGrUfQg/kcZjMA5153dkxjJbM4nqt5qqDmsttC66n8o8cVrUfouWB3qVXcz+zA/EnGYzBs0g5/0lVxZJGcFeM/3cv+6F/I/nhRnafc0/8AvUE/kVQcZjMMrCHGNvdAL2NSjNOSrafeIJE9T5G3PBRoV0FBK+nUcwm15ApwDIHRgOtsZjMBTOC4t0OzpCeZOv3k/eQ/GrUf8sAcT4iaVRAArCAWnfuinpi3VZ9BjMZhYuqApoph1xRXtRk6NTJVa6JofSGts0ugYkbTYXtzxV6Nw99y/wCQxmMxd4kC7co6X7cuqfezvZmqyuitq1AAjzNjup8cKKgdXUMLKVDX3ns+m+xxmMwhjA6nJ1noqKxhwAxA6oLinDWrV1pAqpYJBaYA0E3gE/AYXZjh1VqroAC+spAIuQQhuSBExjMZh9I3huxefWaLJdtPp9rirk6tOoVdYNNVDQRaQI2P4YfZLMHYHcfPTWv8hjMZhfiACzgiokteQNaKz7LJKuWDqGIKxBFTQRuQR0Pjy5peJVRp7wYFSAQImIImdrg/I4zGYCk0Wozgqq5NglLhWAqJvGnn+6wH44kq15Yn9kf5WxmMxS4X8F5rXmyd66p5g9op6f0Yf0xd6GY055Ta+ZHwqZYH8VxmMxP4hoLDuKNrjKtnGaw01N50k/AE/lil1ezZ1oDUan0isCq7mmyFDBYqsDULTsxjGYzEH/ibiRsVFcRZVJ4oCrLcEiLieXn5Y1XM/SBM3DAnz/G+MxmPYjPFSON5zgVHWbuDazfiP9sdZkzTHUNI8iPxmMZjMchOO5aSSrD9n8L/AJYgpExjeMxoWEaEQ5Bvp6YzGYzGQiC//9k=">
            <a:hlinkClick r:id="rId2"/>
          </p:cNvPr>
          <p:cNvSpPr>
            <a:spLocks noChangeAspect="1" noChangeArrowheads="1"/>
          </p:cNvSpPr>
          <p:nvPr/>
        </p:nvSpPr>
        <p:spPr bwMode="auto">
          <a:xfrm>
            <a:off x="53975" y="-1211263"/>
            <a:ext cx="3810000" cy="2533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data:image/jpeg;base64,/9j/4AAQSkZJRgABAQAAAQABAAD/2wCEAAkGBxMTEhUTExMVFhUWGR8bGBgYFx4aHRodIB4gGiAbHiAYHiggHR0lICAbITIhJSorLi4uGB8zODMtNygtLisBCgoKDg0OGxAQGy8lICYtLTAtMisrLS0tLy4tLS8xNTItLS01LS0vLTIuLy8tLy0tLy0tLSsvLS0tLSstLS0tL//AABEIALcBEwMBIgACEQEDEQH/xAAbAAACAgMBAAAAAAAAAAAAAAAEBQMGAAECB//EAEkQAAIBAgQDBQQHBQcDAwMFAAECEQMhAAQSMQVBURMiYXGBBjKRoRQjQlKxwfBicoKS0QdDorLC4fEVJDNTY9KTs8M0RHODo//EABoBAAMBAQEBAAAAAAAAAAAAAAIDBAEABQb/xAA0EQABAwEECAYCAwACAwAAAAABAAIRAxIhQfAxUWFxgZGxwQQiodHh8RMyIzNCgtIFUmL/2gAMAwEAAhEDEQA/AE1WjRXIUaNEq9TMK4RtizaSSDJ7pZ/q9+YHTGexxeULUiW06e1iylYC9oP8Oo/dEjmV/tVmx9Pp00A0ZUKABsTZ29SSBPhiz8G+qUKFOl1LU3OqZaVEjcNJAOk2IBxMXB7mzieq9Ki0tDnjC7ku1qfW1HT3dVrRbaR4yRva/niCmZSoQQSagki4hFhZ5AMxLfw46yzFKbkhhvKmSFYCAvgpssc55zgbglfVTZ40qCwpoDZgLGZ94sRt4iB19F4d+UNjfu2Z1KZlmCcYu+ftNHrKzKxX3ack7nuxpm9yCIPUHxxX/Z9CRWeO88KvmW/AqifzDDDi31VByCSSAAJ3+7AHL3VIneDbn1wqiForSFpYtMHZZppt4KDbqN8ZUcDUaBgenzpXU22WuOm6Ofwhs7RHb0KaapHfgnpIG1ve07bGcDcbUns6exYjV68/C5GDUqM+aq1DEoFS3Um8XubA+pwt4nVYNN5p02PjJ1QLftR8cA8+QnXqXMF458vgLXDgSKbxeHqj1Z2UH1NDE9RuyywImatVVX91TAJ8CEn/APtxpaAUuqvpbtadFAfdhUphuWw0zA5x6k8ZQLTo0ypBVlAEzIgKD8vj8vJIt1DxPL5VjQWMHAJdxBvr2e5BQODuJFRHI9NLDCDOrpdl6Ej5k/gfMXOH3ED3akmYpuwHIQSDt1DKSes4QcZb6+rH/qN8v1v+WLaRNs2tQ6BRVwAwRm8oRm/Dy/VtjzG9yMMuBcINZtTWQdZjpyMwNo3vpG5ZR+FcPatUCiY5+vyk/D7WwxdXKUkCLEDpsx28RF4AN79WJLHS51hpjWdQ90um0NFo8AtEBRpWyj8eptE+YAGwgYCr5oDa53AG/pzja4JFwSN8EUsrUqyZ0oOZtHqTY8oFzH2TienQp0wNK6zvqcd2eoG5PIE3wP5hFii2Y5Z9Uw0/9VD7pXSyVar7ogDoNvGZA9Qeki2As1wNi7BXUneFZW+VvzG+LFVqsfeMjpsB5AWGK9xP/wAnoPjt+ueO/HVN7nchd8rC+mNDUuq5Kohup/P57+cH5nETHcH5/wC/5yfC+GdDiDqI1ah91+8D8eXgIxK1ShUs31bcjunx3XwGw8cdaqM/YSNiGzSfoMHaouF8QgdnV92RpJuVknfclPS14tILKtkws9P1eelwZvJIHukHCjN8NemDaREjmD4iLERz87AXwZwTPyBRc7f+Nvj3OUg30xtMTe3MeAbdPRiO+9E5pixU4FFVUMCPvR0M29ARfwT3eYwpoVSNZGwdIjoFq7TcA+N8Oc0sKYjcRaetotI27vO08sKMme/VX9sG/gHO/MwN8OrmWSEuk0ipBTClxTXWoqP/AB0x2aeI7z39T8IxzRQKHpA/alSO93YZL9LCm3p5Y6y2WFRcsR3NFJWqE2mTUJiAfeSLnlFsE8ayxoZgUYgqzUiZ3DKSOhO5Mk88TVBZeqWeZqB4LV0ZmmRzcrt9643t9ob9MWfO1+yr5eqn2VS87bsAZ2MFT/xim5pTYjmFYfMfhpxbOKKOxGgGCFqCwsSNN/KadhPvRyte0TTOzupm/uAcU19tq1OsEzFIhg1QgkT9oWF+g12/ZJw29n8xm61OmxZFy6hRUEd8shWBP3QveO1yRfHPFuGUm4eKlPV3aaOokQCdybSSAYBJm+N/2d5pTl8xTdoUHtGnbQy971kYyCG3ide/YscQQIVX41VfLVyURiDaxIss0dNr95V1Wv3sOfb+m3ZZWqaaoxEEc0JGtVnawDRzFsLuO5bMtT+l1SpFQryKlHGywRYgLBF7nzxY85T+l5RiACaeXWohkkkhjrPe5kIBPicE0S/zDT9A88ha8gkELzbjmaNM06uim82OtZutwREHYkXJ2wt9qg1RUrkgmdJgRv3lsDtEjlhvnqGvL1F30w49LHzsfj54W0KZq5V0CglRM85W4j0tiM3EFHFxCT069h/TGYFSuQIGMwy0NalNMpvwpTVrs5uXcm58Z36SYx6FxCroNOkRCKoZhBDASpmTfUBF9+UXxWvYbJEuGOy7weu+0k9LX2w/eialcfdtB8STA6yRJuRIi9pCfCM/JWJGgfXdezVIpeHaw6T1053oH2hzQp0XKH3oiCO9p2MdS2kG3M7iMG5OgKNGnTgSFWT4AEz56rz6bkYV8WIqZihRtGrUwMiI75k7kT2f8xw7ekyuoYEGdzyYiY5bjkBeZG4xa5xLnHh19pUVNoDRnR9+iUe01YzTQbmHIG0qJG3Uqp8dU88M2pBNC7hO5A5hVjebExt+M4VuwqZ2SDCET/CS7bcvq1AH7cYO4n3aNWoTMX338duikzyI8cJZe9xwAjn7c0wmKQ3z2Q/BVlC5Il6zNJv7sJJ8N/ME4B09rXI211UXf7OoOR6BGGG+QpdlSVWm1PwiYmLi/ev5FsIqFTQpqfdp1qvqVCL6y7YCqYaM5vWsb5jsgdOwXfDkNWrlZ/vGq1z/ABVBHyBGDeIVS2Zy4MXEz0BM8ul/jfGuD0dOYYAWy+XVP4tGs7c9Tx6YjUn6TIF6dAtY9REz17w+GE+GZaYbtMDmflMr3PGyfQIF0mUMDUldY5m5v4DugemKzxN5r1AJvUaI/eIxZqqQKR60mPxCkz4mfnhd7PZEVMxUqt7iszT5kmR4xbzZMC59l5du7JTmWg0Z0pzwjLDL0dR99rCDO9iRcG5EA7QCdmOCAiiKtaW1e4g3b15L1Y77bGG7ogPqr1YWjTsAZA/ZQbn0AnYC+oFPxDj7uSaXcvGo+8ekb6B0iWvvJAwuXVfK3RjtOfRES2le7T0CbZqvWYAtopL9nUyqAPDUdP8AinAFXMoN80k9FpVD81BHhvivuxJLEkkySxMk85JO+x+fIRjvJ5R6raaY8z05zfoOZNtydiH2SxvmdA2QEkVLRhrRxv8AVOkzVNrDNqDsA1KoPmQAPORgNuEVHE9pcSXmCApPcYBTcG+07DDzJcKp0RNmfm3IeXX9WF8Ls/mWD2cgi8hjv1/3xgZVN4cRvROfTFxAO65A/wDSF+1Vb8vmv528JGOW4OnKq0+I/opO/LrbfB1LOK1qoAPJ1Fv4lH4qPTniSrlyvkdiIIIixnYiPTlsJxrJmy8kH0O5Y6ItMAI3XhDZChWpAgEVqUSUHxlQJZWtvAFsc5vJK6dpSMqbdCD91oNjflY+ZBYxFv5g8/D49PGY+1GJqZglmvqs8wdQ2g8ib2P5FoJ1BwNppvWMrNIsuFyio5jtqTExqiHHLezbmzAEnxDTuMKcks1XGxOgX6lXT8SMNEpdlXB1fV1QVLX2OzeJDRPj5tgPP5dkrggH3bxeGSoJ9BMT4YxtS02znajcwgh2diZcGy2rKVqh3K0mW/uqHKf619Gwf7crFVa0zrSjWBNzsFI/H4464TRbsalGwnLVIkEk6KmsARzkCPLHPHdNTJ5YqFBNOpTbqSGbTPhEYZWuF+w55oqDTo3j0HskuepRtEBmA52PeXzsB8cPOGkvlNRMAKae0mx1gHnuF8tWEtSpqUNzKU6n+k/JTbDT2UzKqHRzCqwY9SAGBjn125kYd4d0izs6Kd48wI19VbvY6q1fJdkSCuvs2tJC/ZI5R3wZ5R6hJ7HyucSk5OksUcDZoOpQf2Q0H088Hew+cWkucR1N01qqXO+gIvUklQJwozuuhmdZ3la1jvJDGPDvR6YI3+bOZXWYtN5Z5K6e09NqlHMU9DvB1grDKvM296WcMIAsGB64F/s8pF6DQ7BlbQbggr7wUKbCDqMwT3juLYtNOovZ13IkPPKdQAAUDwEgfvFsUn2GzBoZ6rRYSxDL/Epi3nYz0OAAc4mMEsu8mdCrmZy/ZV6lI7KxUkCbdfgZ9cVvhv1dVkcsAp2XckGOXhi8+3uXVc4zK06wNfQMLETEGBot5dcUrjDBK61AIBgx5WP9cdXaJMbDz+U1pmCVX8/S0VHUCQCYneNxPpjMXXSG7zpTZjuYbyxmJvyNxCL8bsCmPsxRFPLtU+0QQPs3O14kjYwPukzg7IKIBIMOJ2gBp2vz56p5WjHDpoy9JB3AwJmJus8zYiZ7thB2xHmTposTsQBFwLjSGHlJ/PkcN8EA2mXOGnQc7VV450vgYJVwZO1r5irM9mkLq3JbvG/ULpv+GH+YzxYSTr0ruVvCzYmAZUW6nntZV7MU/wDtZiDWc1FaASJJAHqto5gnBfHKq08uzLE3BG8kd6QfGInxjcRhwNlt+OemKnIu3dfspf7N+/VqnowHmx0A7b6aZb+OcEcbkrTobl6igx0tqG9wRJ9PCcSezmUAokE31RJE+4vZgnwLq/x9ccVJfN0hBmmjPGxBjSB4mHMfujCKclhdrJ9k14AeG6o9L1NxmoRSawBuq87k2HgAdJHnhK9LUjKPtmhT5faY1mF/DSMM+PERTVRdmnn70FgfUgerHAtBgtSkeXa16/KwpLoXfy+WF+LMAxqz0ReHF9+vp9ozgzSc3Vt362kTzAePmEjANS1TOOskICoPhePO4/DBvsvSZMlTtuSzeQAX5lt8CZZAcvUM3qZhUjqpbB+HbDANvQFBVMuJ2dSEPn6qoxlQQtIC3KCFt4mJPliPhOVK0EpAS9UifK1vIkqD4Umx1xGkHNUe6DpWfuyrH8SMMcuY11ItSpiB+00jfwdn/nGIvF/2Q3E/CbS0ScAkftZU79OkrHs6YI3sz/ae27GYnp+8cKGMD1P5f1+fiCDOOAKKUbQY8tFMg/PAeXy7VWSmgu0+PP0/KZ5EnFNAhtIHBQVwTWIxUvCeHtXfSJgbn9frbe03FKVOgmhYHU8z5+G9ifG5kmGEy6CjTF+ZF5PykSfWdrgYHzFEIvaZh18FLBQPMjb91Rqt9mcLdVDCHPF+A1fKeymSIboxOv4WmzbudNNSxPOD+VyPIfHCvN5N2f30Lx7gdSR6Bv8AfBj1RUEGo/ZtYKi9mpPS/wBY3rqOI8vwmkUKdnT0ssap7wIaBsINxGrmQcKd4p+kmOCc3w7ThKWVKToYdSPl6xY/LBHDc9pIX3kJ93p4r0P4xcWBEgpNREB3NMGNLDtFB/zA+UfDElHLJVhkIBnYGQb8ief7LXvvbDB4gOEPEhCfDFplhgpnRpKdLKQUbY9eREcjyI8+srz2c7/kf1/sdhqlXw3OtQfS4PZk94dDbvCb6ha03FuhD/MIBcGedtiCQQR4HeevU6cWUX/4JnUdfypa1P8A0BGsZwS/JgOppn3g50+iqSDN7gn5+GAs2zmmlQMZE0ydzOkAHwkCm3mxxvLkqXYbo9uW+kD0sR6nxg3O5fS2YSPdcVBHSbn+YqPTEdS6odpVVO+kNybeyitUqZZix0s1Sm3L36c3O1ywnyxpSP8Ap2gzqo5nl4rBnnuD8PgB7NOFVCx/8dVDHgWhv8q/D4vSir/1OgJMzUSBMaWL8pj3lWcU1WyBtGehQ0nX34EdT7hU+gJpqvTtae/QyI6W1fHE/szDV9JAIqIDB2tBOwPifMDEKNGu+1VHF/vjQT43M4h4fmTSzFNhyZl3jeY/zA43wz4M5vHyl12xIzcVb+A1AnEqQYaZhCCNqkaQLWJDD0N98d+22UIqI4EKS6TeJDExfaCwX+H0ws4uDQqJVUvqStOtrH7LgxFiTrJ845Ysftm4fJ0isyjExzEkm/MXK+p8ME4GCDnFa2LTSMR7j2TDhVKm2QSoGqKoWagDkLqRpOoLvqUTeRed74X+2Y+jcRSsh06grE9JlCfGAoMdcT+wueU0K1JpYK0rTAkv2gsB8J8N9hgX2q4bGTo12JNUHs3m8ECyjwU048dRPM4aHm0eansibON4Tn264Yn0Om6g9xhBPvEPuzHcsTDEnHl/G6Rehq3CH5Nv+vDHqP0hs1kqFNdPa5gae99lUuzRczZR5kHy84+j6g1NrEqZnkYnltG3/OF1ZgTh0v8AlMo3tuSrK5hSgLAExcmfyxvCNpBIvbGYmhHxXqddNVVgGDKEOq+rTAIk9dwbRBg35JPaauwoBJkse6YEy0Uxt4sTbeJw1yytqYgwxPWNX9D6HbmNk+bQVM9SpgGFOsqB9wbRP3nNuoti1xIpNaMB6/aJwtVCTic+iepQ0LTpCe6BqW9wARI8T15mAR0Ve1GZ7tCmY0jvyBYrPaE+cIww1UQ4IJjYMblTsRbrHPmAPeF0XFl7XOdnykIRvuwQ/Jap+OF1f46Z2Z7pjRbqDaflOctSZKdNPt9kqtb7TAEi/JiWE3vgDhylquYcEwuhNoawLWItIBQ/wnD7M1rM5gtpkW7pQTuP1EjrhR7PoRQDGfrGdusw0AjxAWfEfAEG2Q1u7p7obQcSd/VD8WqfXqx/u1LnpI+st4HS3xwBnFK06n/t5NKe32qz39bziTMjU9UCL6aQjbvFRbwh3jwxxxJgVrEX7TOLTFuVJP6gfEYi8S6+7X0yVRQF3DqfaE/pTSyyqAO7R1Hwktt8B8sK8tRijllPM6j5wx/0jDbj9KKFY8hopgz+yq+t9fzwO6w9BfuZfUfE91f9TDFVOQGjZ1hIdEk5xKVtT1awPt1GHopQD5avngwuDRZwY7WqGC9UlV2OwwFQqQoboruf5a7/AJLiQGyBj7lKkPD7VQ/ID4DETm2q44nuni6meAzyVZ9oWtRH7H/46Y/LDrgWX7GktQj6xwQnhcgm3nHW55gSsr5Nnr0aZBHdFj5Ux8Lek4dcUzvZJ2qHvEaKAPQCTU9AQf3nE7YG3AawZ1e6UKcvc4ofPcS+jkpTAqZo+8SJFMnlHOpc22W+5mUebqim2qoxrZjoTIp+B8eij5Czd1n+jJb/APUOJvfs1M9794xbyJ6SJw+gKatXcTo2B5udgfxJ8+eNawAWjj6/CW58usj6XedzDIILTXqCCf8A0lOyj7pIPLYX5iGlCoBnvo/2TRFH+LTr/wA5I8zhLwWka2ap6jOpwWPzJxw+bnMGvee17QfzagPywRpSbOz1OjogFYgB230H2rTk6xclWP1i/CoBuDNiwvvy9SYnyEuHSUeZt9q+3nyI8+sYM4nktLGstgTqDDl9qfzww4EVzdOQIa8Da4sQPA7+vgThNkNh+B9D7Z1Ki24lzcQeYSt6XaqQ0B1JAbqOQPTwNx6GMZkKp1PQbcFinK0ksnLxYDwe+2GObUU6w6tNos0XI8DF/wBXF4/limjMUtwQY+Fj4HaP6Y60ab7B4JsNqNtBL3qx2xFyGRo6yf8Ajpt64YVKR0hiCGaiEPidPaCQNpI/DAOcy4LOVI01EVgZ5AFh+Xyw0zhmrzjUI/8AqMlvQ4qqedsjNyTTFi45vS7JkdlXWL6ZW23eDDe8RPocXihmkfiFXeMzRiApk6kBiBv7pMi0HzxSOAr9YFgnVTIIG/uFTv5H4YtC8QitwytBP1a0zaxhtBjruRHhhrv1Gc6UsX3bD2/6qnhDqqKN3oNFx7yMWG/6tgPPVSHNReRV18/0ow74nT7POwYgVnXabMCIjzER4eWEWYpwqjorIZ60208/AHCqVxKZ4gAu39wrbxqlTqUi9i8qAZ91W70nqWL/ACxb8vRWtw6nUgFmo9m3mosx8SyJc+F8UfgVI1aNPU9mlCDc6oKiOcxpEdFHXFp9hKzVMrUpt7tGp2hH34hgkHlN/hvJi6ACSMb+yik2RJ0d/pLv7OKwXM6ebU2UHcgjYgHnAHxxY/ayuBSzVII5FqoIU6RsxJJIA7wm0k652vinK30biMbBK8QPukkRfqB88ek0soHWvLEFnqdobxuVA35KEuNoPWygfKHcPXDojqw2pOFxzyVV/s/zj6AImnl2Zng96GUqNIAkgCSbjwm+EXtO9Jcy3YrFORpgCItZSLRMxysOmDvYKs1DNmi4PfEMJgSs3J6bH1wP7c5+lUIqo7FllGJWCQDZgRYggmOdsa5gc0SfW4nb6rAQyq4ZgqjcVyJ7Z9ElSZBjrfGYd081RgaydXOCY/UYzCpGo8lsf/XqrLlKyGmWLGoo3a40tF7bgDcG+wuLyl9m/rK+YrMSNMJqiRJmoZ6C8H8t8F/TqP0RxTM2AJGwL6XcTzhTH/GOvZTLlcmHie1ZqhHO8x/xjKT3PY1rs5KpsgPJGr1Pwmldgzao929RY3AET5xblN52tXuAAtmDUO6lnBibqopr/jqPhvnTooNtp2HUTuQfuxMjlceGAPZSkRTdzuwVSDzLTVb51EH8OG1fMWs2x3W0wAXO2dUbxzMaMs9QHvblf2rnUvVSJHn0MgyZLLGnSRLwlJQRsZA94fKfLwjAPtB3hSoggh6qja4EgspnoJ+F8MOIVglKq97XHgeYPUQLeXwbPm4Z6JUQ07+g+UjyMMyE/araz+6gdp+DL8MRZJDUOQTnUNSsed3cAW5WU/HGiNFJxzTL1P5m+qnz7o+OGPCqcZ2kOWXyyTI2IQ1OX7wx5VU2nAZzerWiyDs7D4RHtG+qmqA/+SuW9JZh8o+A646zpitXb7lIfAy1v5BiLPqDXytMnYifCIBn09fSMc8RfUubbmXCXPgOn7xv549EGNOzuVIRPr2CWM0UXEf3JHxWio/+62D8wsM/hA/koR+JwHnllKijmyJ//sR+FIYOzl2q+db/ADLT/riKn/Zfh0yFW6+nvPz3SfK0yajsZYimEHUySCvmZHwx3m6QbMnV/wCPLgJzgtzNurmbbCDywdkSAdRiNWsz+yGqfkPjgfJ5bWlVGMFqetibSWYqIJtbS0TvPXE7Gl1SOCB7obJVZNI1qpZrmAWkRsXtA2vAA6CMOszllNNKY1al1FoupWIZm0nu6WGmDydj4454RlA7hiRDFdRkAWBYzNt2wdQrVA1RzRR3krW1IASfdZUjYMoDX53k4raPy2QBcOunp6KZ7bAN95SP2ayumpUP3VaCfFTG/jGCl4RSGXcmpTDC6LrW4WQQf2jAIEiZXrYngumahKkqSO6tyRqUgCd7epvhjn6+vMAmmwOpJpawQzCAnKdMbmeeDptlxcdgzzS3iGhu8+vwt10D8MC6hKOiFt+77s/BTh3l8qMuqmnSZXOlqTG2oIACqqJJJLNvA0qDyOBcnmZp5pTRuXpsyzqEl17wO+k6vxPhh/nXzDUqTOyU0chaQpHSaM2DEky40azvEtzF8T/jJJp6p6o3vgh4xSj2vytP6iuD3HOseqkkfER64D+jhgVIOmopNObagCRNtpiY8sG8ZyKrRZZZhQrKQT72hlYDcCe94Rzwdxnh5SjlDTg6cuD4ELoP+piTPXAuY0snEQn03WXAYFee5uiezpgn3ddMnwJJn5geUYZ5gnQH56Sw8gqVR4faPwxFxBBcjbUGE/ukHyuF+OJqaA0UA5oFPhKlf9IxRTM0ljx5yEPlW0ZoAffYD0Zn/AjDvMPGTokiPo+ZqLImL/WBQT08cVrMOe0WpzJVhv8AaSmf/li0VpOWzdLTq0VadUsNgCInzaRbpq6XJv8AWM6vZAP3jb7jugP7Rak5hqwXSCadVepWR3oi03MW3vhFxFRrqC0LWmxkRUUfmzfDFg9rwtXL5aoG1E5cUn5kMiix3uZxW8y2oF+dSgjCRuUJHLf3hgALLyM339lr76bTs6faZezebIoOojUjioJHuablz1iIjxGLV7FZlaGazSFpXQzSR7wB9487iD64qPsgVNatTMxUSQBuTNh/j/V8MspmSudp90kuuiD3VJI0g7iVBUN6eWLWm0GjOrqFK5tzs7ei69scu611diCalNWt1AAuD9ruGfE4vWWoFsmrgjsWVDUQgsXuqvB1c7m83J64rn9olWm/YPTbWEnWbSNZmGG4NntyAAw79iK3a5Mo7ACmXWZjSNMyTtF2uSPDnhTX6Z1jPNHVHka4bs8kk9u8p2ecLMJWooPkCui++xUW8cVfhilm0WgqZvsLMT4d2bgczGLh7YtVzGWo1wFChQgf7bGNRYxYLIIUb94mwN1XAPYytmXp1SxWlV99kMFYkMLzv3Y6yek4VWa8kRnDsjpvaKd+YVdGVR4ZWMEfeHrvffGsZnuAFKjp2nusQbtvz2xmOlwuu5FKLhOPNMfbJUClEXS9QgPv7zRTEeGkNt47XGLFSy4WmtMd3SAsG4aB+p2Ppit5uKmepKxGlGLNFhFMaR5XJ/W1jJ1PB7ynnzvtMb9Z3288a4eaBh9qul+pJxPTJSn2tb6kIJDVGCx4tCT598mfDBXCUmkkW1s7qYsQWIUeMKqH9WUe0uZJq0wDq0hmHP3VJAnn3mpifLFjoUgFRBMKoCyLNAAlSPLf/aDP9w2Z6Lm/1k6z6faU1gKmdpLHuozkE7wsCT46wPy5Ym4+QKURYsogzIBIBU9bEkfo4h4cpfMV6pkKIRGi0hi3lMaJ9OuN+0IJemmxJv4yCo+DMvlffck4iHHOZQtE2RnT7JdmVJRlO7vQpdN4qN+DfHDThPezWeqCIBZB5SKIF9hbfAuSIetltgGzNSqbT3UH5Bjgn2OlqDvzrVVMeZarz3uBbEETWjdn0VMxTnN6mYl+IKY9xWaPNfkbYFdCaMC5qViYAuIaPLZJ/wCMFZGfpuZafdQrJv0HrY/DAtGmWp5cLuVZ7kjcMeV/tcr2EcsXOIAdnADupmiA3OJPZc0kBektu9mKY3/Zep5f3gOMotKavvAH+eszf6capECvSgR9ZVaDBjs6VOmJjpBx29HRS0yJUUl89KuxPz+eJaWlx2dCVS+5rd8+kdlADppHeTSGxI98qhHwDfD0JdJT2mZAC2oooBEAhdbfKN9vxwPWpnTp/apoP/qVv6YlcahmyABGmbDcU5JsepJ/4g5SaAZ1/Pt6JFWSIzdHug/ZYuusoRq1FQGAIMgTM+Ft+eC8mO9UZEJBrNJVimhRoAJgAehPPpcx8GRhl2OnUDVvvbe9hsL2/wBjgjKqq9oCry1aqqlSbAMFM6N4vba/li3wbfJMY8cRnuk1jfGz2UPslp7Y6g0BzYLqMhGIEAETI6eOHL0CuYpMwZm0VPsLeCoBBCQ25uNr7Xwn9l4Dzr0DW3etYaY5jeD54bZl0FdQMxpQSCe6QgJTV4xpvuYgwRGOoiSY1nsEurN24d1rO903JDGmhJgAHTVBBBUAEWmf+MW3iNFFpUWWAddFpCQV7y95ibkcgPPeDFSz4QZjStTWoUxAjSdaGAInqL+HQ4ufEV/7NWKqRFOSLloZSFnkB4yLYQ+Q93Dotm5s7eqrvtyrKfcChwFt9uHU6zzkk87+JmzWjQFROHg/3lJqZ3gzQMfNcBe28dmTzDjUD9ltMqq89IAJ9Z5nBvDmPYcPIPu1tO23/kX8Iwot8xGBjsmWjYB39CvM80x0x0n5sv8AU4KyhOjYjTPyrEfEBxbxxvjuUVGzCrICVWUDoukuPHkfQYkSkxd2P3nYgjfVRVz5X1X6g+OCpmywgql8OdIxSTNgqEaDZVjaDoNWny/dGLVw6qdOaRmJNXKBgYm6EQDvAtBJ/O1cz1kRjpIV3DKeY7RKsR0hmnoCOoxaOCQuYQOQFda9IGCORAF/e+zHnHLBsiyQM5lTm4ycxB7KPimh+G5apbVTd0Nvsk6hyiI/HzxTaA7mXn7Jq0jfrLAR/CMWjIZcHh+bES9KqpmT7vuxvEWY+uKprAWpJA0V6bjyaAY+JthZMuB3e3dNIhkaiR37Ljg9fRXpEzcFTG83WLTeQPXFg4vX0vQqR3kIY/diVKj0AYemK04ZayROpaogDeSQwAjmTMeOLdxmgp7oUgVQSsQO8FYz4iXE9cX0S4tIG/lf2Ud1oA43ds88Fb/bfKlsqTAYugLNJtoOm2oncVDF9h64Tf2cVEeo1KqZRgKmgmzMIAkR3oJJjabwYET8I4mM3luyAIFMKCFkM3aoEDEty7QyYmfLdX7KZnss3l37qCGpvaNjN/Ehlk4WT553jlkLNNEjVervxrKhspmUmOzqFlHqKpHibsuPKMzxKrRYhKjAKYAm1seuZ46MxUUJUq6kUMKenuElpB1EASvr3ZPIjy6h3dakoWcFAGWSSu8ahb3RcXFpwNRoiSd/ETo5rqRJBbGd6gzOaFZu1fUHYDVtdoAJ9SCfXG8Iq7OWJE/EfnjWNHjHgQjsDI+FbOC5Qiu9Zu9NNYA94aiWM+JsYHIjD7LjS4ZLwGkTaYnY7GfXnhRwIk0u1iCzyAw+yO4oJiZ0AEkeNuh+aYEGpGlgCVb0NgdiPn4XwppNnaqiAIGAVdqg1cy3dtqRfD3jUImOYpqPUdcWqs6qKhWFAElZN7XjpedttiJ2q/CgzszQzLD90SYErQVoJEwO0axmBbbD3iTgU6rlpDc/u3JJtvYxIvbnyBjj+UngiddSA2TzUfBaP1AJsXd2J356BI5gqimD1+APFKn/AHAk+4k7z+3zv/dYZ8PjsqIAAApggixvfYyR897xvhQB2mYqAc4WfIKbRJ2qP12w0u/j3970DRD41T0hcISkkSOxyFRvJqhYA/5cOvZimEy1EDmSb7WCpeeV98JOJklc+wHKjSsdgArP5gANJ8MWLKDRQp7DTS1fzE//ABGJvDC1W49gn1LmZ2pTwwyucrmN7E77MDB62H626rKwelSB0/V6FabxpAjzBBPkNsRZRP8Asag/9R43+8R8RLfLEnFV1ZkCNuy+JqiflOKKjQWF2v3+EsXEDYPQe61TINVW2CLWcSb3qMdVtth8NsSZ1bMOrR8KKj8T+owIWlHaL/RaQ9ajg/6sMM4dvGrU+TpT/AYlp/6dnQnvEAN2HqVC4kIf/dpH8W/1fPGBQqZu898gMLE/VqPgZv8AvXx3lzenIn6xLddNGm3O29sRUIGVrXgmqREQD3lU/C9hvbDGXDl0KmfeeJ6j2XHBkXsQWUnVUIkb7ARYzzO3OPLEvDFOgqKgBarUsxG6uRtvOx9euOeCsRTpwwBcuAD3vtRMbz6/hgngSN2LytNn7V2ImCAHaTse7rB2vYYu8M4/jaN/Uqatc4zszzQ/snUIqLGmZe5kj3QCTfa/44crRPaUApXRoqQXksBaQ9xcQfQzecIPZqmHqAGl2s6/qwV73dQx3iBYX9PHDDuvmiVo6lMHQQCWiW3Y3tO5vB6YRTeMcTnuiewk3al1xqENDSwZWRwAZlRqWzdWtfb54vXEKoOSMAgdkOigKAGkTzt/XHm/HnXWjKmkEPHLUAqwepneT15Y9BztRf8Ap7jUCvYkAXYlgk73iD8N7AYCo7zncsczyDelP9oRmgDClJLIRvadTN5yL/mYxPkKn/ZZZoMJmFvOwNWI/wAX44g9thNGodnZQzjlE6V09RJmR+1Ik244bmCOFMwI+rqoxE8w1Nh+JsfPC3O83BEB/E3eq/7VIPpWaQnd5BvzQry8G9YnAuTeFGn3iAAVJudJW5+93BK8+uDvbVI4jXgc6Rj4SPHCPhKKSA9weyEGYkvDfAPPpjKfncQqDc1h2LXFVU05IiXaI56qQJkbCDTHyw34BnmNbLVSQIzQWPA9w38Rc+InCXM/aJ6UT/jdD/nxvghmiwgEI6MZPMjpzE2J8R1xtISTOdBS33XZvkKx8OyrdtxLLgxCVGUDSA2kmN9oD2I8MUaqJFdL9+iCIE+6xEnnbwx6Tl6ZTjFVKYGmqhsTurKGIEAz7kAeQxRloGlnKRIlQ2hjtOtRUAIPk3wvEjGOm7ijBlp/4nnclfGO5V1K0ytOop6nqL+IOLzm6sqGC6SgBDc2WdRUCCQvugnmQYiCTSuK5T6qnAgpTqo3KRTqCmI8Q1vLT0jFvyWaLUadZpnSpO3eDqCVUAWglpI39JxTScd6jcLwjPZKv2WXqHQxRW3kMYUlkgTcm+w28cIuJZkJVYCL1e0B5gElTttYrb9nB3sZnQar5diIarTIRiQzaS0gGx1czq3AIONf2i5B6OaEOYqLIuRc6iZvvqBM/tC+MPlAOq/PFMb5nOacc9F6H7P5k1A9RLK9QksRsdCg3BgkEadjsRzx5j7Y0wucqnUAyVGKAHm0nb0m/XFy9ncxV+hrVy7Jr7NhoKs0sikCNLCCRpBJBNhynFX9u6NFexNIq1TRqdtPfJJU62MbnVtymNowypTNl2Iznap6T/NCquaoVg5ASmw3nrN+YxrBFLiiqADAI5TGNY8z8j9SvsM/9l6FRp0aynQyne6NMeBFxHgRgDjlCslFoXtFF+4DMDvGV3vG4nyGFQpqCX01KD6iNa3hwI0nTLAAkkSGW4IMYbUeNV6YLVEFakCZqU41C8CQO6TAk7Hww5niRPmEbkb6Mi5KvZqmyUyTZh2aHVIB7utuX3qn+HEntU47EoAQ1QhT6wvKxudxh5l8vlqxfsn3IJCMRBHMKbQekEYWce4XVapRIh6dNwW5EQdUkHxCiR8sMpiASDK55kwRGhGIAjCO7pU87GFPx5eOE3AU77F7ai4AIvMVF2F7Sh8bRg7NZjuEkyFBmbERO/pe8YT8LrFDRm50VHY9NCICfUqR/Fjq8wANHsELD+xOmOpWUqoNKuzQC9avUg+8VFN0HzqD4DDbKcQNWnUsdIVVQWtALXMz7sfE8sV863TKUS161JtZ2OksFg8jZRcibeeHOaygyyV0pVZN+5Y2Ydnqt0IBHST1xPTL5tM1ynPgyDqW8qkZXKJ96oD8HP5KPlgfiFUCrUb7p/y0aj8/2gLYZkR9DQRABY+HcY/id/6YTZjvNUHXtPwFP496MVuMU+A6EpZved56hGJT71ZOQfLU/wCVVJH+HEmYNqZPPUx9azN+AxugJq1G5NnPkquMcMpK0xzNFY9UdsSsuYc6CU92kbuoC7RRrQbRWq/4aapPyxAWJyVRiR3qpm0f3s+gtPphg1GK1KbLqqOw8HZ1O22365J6tEjI03j3nMH+MkzO2344MXAjP6qc3xv7ojhyMcvTkEqGYjrOsg7kAfZAJ6nGcHX6oM2tSpb3QxBJZiR3bbx8OuIsvUApU1DwQCxBCwQXLCZEwYHPl8ZuF9r2SkFChmxEG7G8z43I6eBOLvDg2Gmc3Kau7zOCF9msyqFXLskOe8F1FQVWT+vDrhpka6ispOpVboIKyIiCdrkX6i4wh9mkZwbkIDJHUxtAueXww6qrTm9QjfYSLbzzt4WE/HyKlcsMDer2UmuEnVCi4rWDiqYjSJUQe6NIQgHnEfPHogpFskw0iWoHvqAIGgjRfmfh5Wx51mUJpViDMUjq6G6kMOXn/uMX3JUSckgLMZVvq4He97cn7I3ja222GUX2iXa0jxLQ1oASz2pzWrLok6kKIykXOokSxIF1iRM9SRscLuEMn/ScwD7x1aI3J7NT62BPpgziNFWoIwZi7UUYqWiKQ0Ge7uZKxy6g6cLvZKmTlqlPWACF1ArMhqTg/Ahfhg6umdiGl+g2Geij9vah+nFyDDUVYTz0ze0+Pwk4rmRMPUECwY3/AGXp/wBDh97Y1FqfRqgP/wC3VD4Soa88/PwxX6J+ucDdg9v3hUI5eAwdMxVPFHH8TFJxcAFgNgjkH/8Ajq02G3hiPg4lcygFikzIEaXgbnqALA78rnBPFIZ9IE6xVX+ak78r/ZBnwwPwIy1UiNLIQDaxgNt5P+owVIeaM4hKqG+c6QU39rXg5RgWLVctSJIJkE6ryeUyfXphFWzIanJlagNMw0kkq7Kdh0Y32teIw54uynK5CtUJKrqRoBFkNl36A3H3jtGK37UZWkqs1Bnak6KyF41GDBmNm1h7flvjgJnb1XNJsxsPp9JjW4itQVVYEIhcEkyZcdpYmIYmAAZBA5wMTeyvEQQ1PU3cMoGUkqApiWEiZEfxGBIkVTPMddU7Sqva+3/Awx9lKgFeohMB0N50xcGbdATb054bQaZEZP2kVXTI2q0+zLheKVEMRUUg6O9B0Cp3fEN88Ef2g0SNBeqhqhxoEwTT0oVOmSZnWJuT6QAeH5UiumYpv2K0QddVgIJJYDTNidJBuN+u2IeL+1FMuvYIarqZFatJJJME3u34CTAw1wa0Q/SuaHF9ttwyPlP+GZhsrk1SvUSihYmZOogmwvEHaw8LjFW4r7TrWU0aNMikwKsTYkb2g7848JvhHnMw1Ry9eoaj6etljx2A2Nr+GI0a0myDdVsSxNkA5k+NvDCalcuF2hE2m1qjXNMLELI/U3GNYEzNQhmF98bwr8YQ/leMV6AKr9k6qfrFGkOdypBNInkQGGgjxiRGGGby5p6XVg2sgM69wgaYixl7xY2gEnbCfL1A7vpYwxqhW8orofmcWGioaqgKhmM6FIHK5ex90TpHUn1xJTqizZcJ1YZzsXqFpmQd6BzOXDLNanqJIIdSKdU6ftKFaXEdAsTtacd5biNamRpft1glVcBX5QAQO8L7jULHbmtzeaqPm62Xq1BCQKcbg6dSuIA78gzt7xXoMGZJWrQtgpBLDfSwNwAbadYJ6Qwt0G0WPvuRiHtkaE1zVfLZlWSoezcgg6oVhyMMbHynFb4rlGomurAgLlXCtMqQ5YkjaTeI5ThpmqR7PU+lV2ZXl0JtIWBrCjrIAAJIscCVSpQ02DQ29OpNRZJk6YIZWIk2sbXscU/nJudfuSXUhpF2SlPEs2UzCFSJpUaNNTEAEy3y1H4YZcVo0AtSpRJLsylpbUAAyiQSedp5CR5YrvEkLvmXtK1VU9LQlpv1+GLDl8q+inRZR3k1Dn+0YjkNNxf3cYx1iGjNy5sPJJ1pxxCj9cikMESkRO0d5ANrQb/n0wsytDVWmDJqP4W7ai0QfI+ODc3DZmsfd7Omttrksep5D/jEOSzY7fVIKlFCCNjoqtJt4D1AxRXkDOr5S255n2UPCqsgEX+sr1m/d2BnY3O2CinfQH7IpD/AB/rwq4PNKjDMrF1qNAfddKC3W6nun73nhvXkZjnZwP5WpLiefIeKadN+xQo5LoBcmiXuYj61vC4g8+p64BzWYH0KiFJBYAlJ2szDl4/PwwVQLKQ6mGTKgjb9lufhOB+yZspRWFjQsEG8hTYiOmD0Tx6BI0gcOpWlf6qgDTLDSGkHkTeQYB6i/MzviLhuhaapoqSyDbnOobreRB87eYaUcmBTZVdgSgCiFIMXAGqWmIk7EKTgLhRcUBekSKaldQ2taDqHPVy6zizw7xZaNnskVry7ehfZyrqy5DWSmxkgcom8XMsV+AFsFpXpBqbHtNqhqhTUIuoAVYsCRbu7c8QeyBcUm7MKWFSRqJC2UNBj92PXB2bqV6jpUK0wSXKAk7qBZpmCYIEH+uJvCsaLTtZ9vdN8Q4wG4R7ofMfbK27jzG3eDHSLAXHzB8MemcGcnJ04QC3vkyFXU0zzGxkeUmMed8VrVatMVagUaxAAmRAMg6j48sXj2Mqqcih1xpLyN9RNRgvidxbmYHLCmts1nBuZW15NJpOBhL+IsfoSALb6OC1SBIIWFTew2E9CBu04B9hKXaJXH2gq84ETUVtgZOmw+PjjRcjL0lOqOzddJm4M3jzUH+E7ROCv7M9JesORUTHVW5fxHyxpveEMWaJSf2kB7HhzGRrpQRPNVEbbc9uvliu8PJ7dANzpAHUmnp5ftP8APFj9pSRkOHkx3XqpPkWWD6j9c69l8r/3BRio+pVuUe9Sb0OkHw388ZTuqyNiY8zRg6z7IkOTWoAg3NL11U+zP4nnib2bqBKzsxENoAINjrpwdht3QOkj4r8znhT0FdJehpDRNitUA2JuY2JP5EA5TiQSoCihS1RQzT3SqVifd5E2m+xIjGtDib83oajmg3ZuTyrRP/TwjEaaVdhv1BkdbAi5xVczUXQqLAkONF7LEiRuDvz+1i+5/KJ9DzdEi4zE02C+F9J5DSBceE482qIFjofwj574NxEwEEuPm2nqolltELJanFvA88OeHaKcQqvWiN+6sCILeY5YSZOtCCdpIj8jzIubYYBSRGrSY2kBZMkCfHfp8cFbLdCUymHXlTZzNs5BqNqIPdUWVdjbpHqeuM+js4bqPeRQRvHdJ5mNxPQRgWjTGoOfs6iQf2bi2/2QNryMazbw1JROsNc8jOovte8r8umFGZ2p4IsqSnRplG1yXmImNIPIQb+v5Y7eoVZSY+rAYkbamlybbkINM9SMcZ+nBJ5RfkWBkA/vAyJ32PM41nge0cAe8zrG8WRB8P64zSVmgIM8Q8fiBv8AHGYAzGWbUbRJmCYib4zFFkKQ1Xa16ZwtDVag5IY1CdZHNlplHkDYxBPmcH8KzWVTiC0qQqBwnZsZGlCQGCQbyAlyDYlhc3wJ7KdnrCp2h0hrlIuwVZmTyU/EeqzMZQ0+JP2dRVSUdiXVYYsARczGgtIuInENOi9gNTkvSfUBcG6054xkxV4hUzKshooiIDrUBn1EkXI5grPMk9DgTh1TQh1sVCiX7hNtCs21wZVgP3j0xF7d5UquW0KBSV9JVLLLLoUiOgn088FZziDUspVroCGbsgSPsSoLt1Mavwx1djjUbdpz0W06jWtdsXXtJl2SrlH0yjoUgbKxA2EXGmR5CMc8MqWTvwQQvIyNUajI30xfxvjMzxY/RqVeppcqFpUwSR9YYVnaIA2MeAt72BqVTs1gNAAdhPekCigBF7mWHIzq6xgKgF0YjomtJEhI+FMahA3NSq1Q/wA3+8+mLfSrksuhmVkkKy7i/esRBG0zA2xSOEoA9ICoykQJVTG5vDKbXOLvw5dLEppYkEwdQHesQVbdZ8+WDe3+QOlZT/UiEw+l9qCtalr1DT2lLusP4TvH7JaJOK/naPYh2QllUMVbwFB1AYEAqQTsf6YcZg0w5RqqGoILKWuNiJUd1Rt/S8YT+0Afsqmokjs23AMHUqwGFwO8bG0acUGo4iHX9UpzG6QteznZPRcFU7amDBYX0alGlTz2g7x63bK81tQFxUb4hi8npdY+GEfsgyrV766lhzpmJho35RIP44bceyoph6tLWQZaGiUJDzMAqV7ywRPjhIvaWg3oqhh0nFaqwuWq6x3wHAkGQOzKgSBsCot4nlhVxPStHLBSQ2nvC+8ET058pwbpLZJ6hDSQ6nmG0g6SADIMHT0gCLzhd7T1CtKkpgDQYM8+6P6eeDvPGUuQIzrRVND2KHsy6rTBJJBiFnabixnyOIcklEZdWYw/ZrBhojRtIHP845Y6XNVOxUKVRNMsCDMSbb+71j+sx5Cq5opCBl7FQTNwCg6SSOcx1GK6TwGtui7WlPa4uK59k6ijLuza4DH3DB/8Z/riQ1KetCdWkBgwEpA/ZCREgGYgm+BeDBqNNkYK4YyLP0II928gjBld0b+5VfLX0I27Px+WImvc0kAiJziqHUw6JGClrODSmWPeIg9LgQNrDSCY3x6J7GR9BowAG72kxOmWMsfU+G4Hjjzepm1I0qiKL2hviIp2M4v/ALGSeHkI0ASGJEWse4bSbm5kXwdIy+0Yv1b0nxLYpgDAoPM1FGUo67VBrFMgWjUyvP8AmItyi98L/wCy6vpr1Z20sSOsVFt53wZxGiFyQG8msrEi6oKjNvG1gIMGTP2cB+wtcjOO76Vmnvsswm89Tv4zgrw5u5CP6XDauPaCmBkEQCdOYrrqm4JqGIkjcFj/AA4rOZ4gEZqgCmKNNA8gy06SkbdWJi4Xlix+1ecp/RzTKhtWbqvyJAAF4FiCWImYsced0gjuGqzpWAYNzbYE+7v5CLY5ukGcOyImGkRiepR3HK+oVoUAszm0bwWJnnJjz07xjVDsu0apUWVDEqgNzJBkmYA+fOOWAuLVgdRUQGJtMxIO5gE254jpCwOwKjyiASfx+eODovCWRLiCnuf43WqgXCU/s00NjPU+8xPjv0xU83mGEKwHdJNj1g7ct/x9LBW4bVpotWGVW5mBI35E2i4254r/ABQKD3TcEztva+8jlvjmEOMrqxNlcZQ2ZYHvD8/lgzOuVW0BdfwgiIv90AemA+HCXa3IH4MNvHBWbALGmYltuoP6HxjGn9kDf6ymVSlFRxGwAJm1ykAejaf4T44ArPDI8g6IkXmSP6AetsS5PM/WVUIIBQkSbApcR4ED8MC1HIzEHTEQYFiuom/Ujr4YFoNpMqOFi7WjM/m1NRDEKwENPXvbG3P4x0xxxqFNQGwNQra++hz6QDhVn2BqTMgkk/8AHlb0xPns3qJEbgDf9gpPnz9BgrF4KWa37NKgy/EaqqAGsNpE43gRKsCMZh1kalNbdrK9f4XkloCEi4XVCkCYvZjbpt4+Vb4LQNXO5k20hydWkAyDAAJB2m4jFoFW7MY67bD1GFXsqo7Ko8AGpUEmP2dZ2/fHwx54eY2r23UwC0AG5Qe2eecVcqupgNTGFJBmAAbGTufjibjrVKWSq03JYsQp1MzQCQD75tbEHFSKnEMon3ZNvE/0BxP7TntAq/eqDY7cxz6xg7ZkSdHuhFOQ4Z0BQcYzQOSRaiiHqKRygFtRPdFtj8cR5/MzlaxVdBSnsZkF3RRBgXGnkTtBwX7SqHNKmIhq6qJMiBPI3NgN8KeJMDRzbgD67NKo2khGbp5YG3aDQc3/AGtNOCSNXb6R+Q4DRajTqVCAdFTcEiVQlS37IuTtM47ocRehklqUwgqnQBAlVszEmdyJC+s9MNBQH0MKQP8AxEbbBwZ5+EeuK1xPLsuXKqe72dLpLM5Zrm093RvO3nhpDSQMQlGWtJGKQZbPslftqhLMSS97tqF7nzt0gdMW/P5ntctqDd1gonmSKi8iR9kAepxWHyMFtW4YjrsY+8Jw+qArl6dMwQXoAd2Lsr1CLbmy4x7gdBXUmkCDoPdGcAVuyYKpDEm5WJW5JnVvy9I8mXtDUPYuukqJQCJAbbUbb3OBq1dtTKqGGqNBBImawSDuLlY22J9eM5mWqpEH+7gGLBmRjcQf7weXpZDg4vBzpRGIK3wzPGnSRe/pJLT3YWSZAB5QVa3jYRePi9Ra2XIZRZR7vdZT4co9NjcchHnMwFVqYY1FomookRdWUnyBgD+LfniAOArQotdZA5gE73MTz6jfBvqFogXLmsDtJldioVCEbKgBETMkdeYn9QMB1s69SFYEqYkAC9kMHSBzn4+mCUzCa3ASQBAkyZ5m9/TbynHYoKCrB9QYhmUiNJ7hAWN1k3IneMShwtS7Tgnll0BR0sspKiEACyNQAgDdmO+kfMz6wUqyMaOquy9sxVOUCdIJAGlQTYSDYCZvgT2kzoRIW3hMGx5ActjfrbCLitWH0gmEVQt9u6CSP4icWNaX7M/IUb3hhOc6CrXnKC+8GTWGK8iSV3DAqO8ImQIO3gDcwdNOn2EKCjEqpAvOxsdm1DyjwOK7luL6q20AqGjVZmYBjvIBk/IbTh+mXRz3gVQ9N5Cu0AdQZP6sqoS1sPzsTaXmMtUOfrVmBCs3vHZ9wWaxiJEabX5Y6HG8wiwqrYqDLKCRAmJJA8gI+GIs7U0hlCj6skaou17SRty/lOF+ZrHSQvOdF4I7veGxnwn5Y6kRgEypMSVrN8bq1SEqQQBJuCASLxAEYUZGob84b4iBY+FvLBWZqgOVWylZgc4WfWb/AAGIS+gFQJuvX7t7+n6jFQ0QAonSTJMpxQ4alRKk1CpUCBAIJk+fl4yPSD2eygd0EjSqBmNjIVgANuZ/PAnD85UNVZWAWuNrAavhJnwxauC5ALnNAspqV1sSPdbWAOg0ORHgDhFZxYwknMLgWl1wzIW+O12qsFUiwsIEACBt67YpvEtJZUNhaJF4KhpPwHxnHpntFwsOBKyVYbkxBIBFv1MY85bKGoGdyAaeoi2+hJCgCNghwvwNQVGyMFtUQIGKDWl/3DKF3VoG1wJET+vxxBXzhZkeB7xPxv8AqcTVWC5imbwWE8jBt+eB2pjsyYMpWifAi3rM4uGBSamIGs56rmpUbWdySv8Av0HjiLvBxO+CMyB9U0Xgg36H+hxviO1FgALFT4kH+kYKdCUW6UPmhGk/O+/r+r4mpUNfdEliLARuL88dVmmkQYswI9RpP5Y5yVUhlM8/xt+eNkwsgTelwxmJM4kOwFwCb4zBiEkwDC9d4wmjL1CLEjSPM90fjjjhqaaFMWOoF/5mNvQAYzGY82oYvAx7L6Km0l15OhJ+F9/iNZjEUkIA8dP4S2DK7asxl1tGrUfQg/kcZjMA5153dkxjJbM4nqt5qqDmsttC66n8o8cVrUfouWB3qVXcz+zA/EnGYzBs0g5/0lVxZJGcFeM/3cv+6F/I/nhRnafc0/8AvUE/kVQcZjMMrCHGNvdAL2NSjNOSrafeIJE9T5G3PBRoV0FBK+nUcwm15ApwDIHRgOtsZjMBTOC4t0OzpCeZOv3k/eQ/GrUf8sAcT4iaVRAArCAWnfuinpi3VZ9BjMZhYuqApoph1xRXtRk6NTJVa6JofSGts0ugYkbTYXtzxV6Nw99y/wCQxmMxd4kC7co6X7cuqfezvZmqyuitq1AAjzNjup8cKKgdXUMLKVDX3ns+m+xxmMwhjA6nJ1noqKxhwAxA6oLinDWrV1pAqpYJBaYA0E3gE/AYXZjh1VqroAC+spAIuQQhuSBExjMZh9I3huxefWaLJdtPp9rirk6tOoVdYNNVDQRaQI2P4YfZLMHYHcfPTWv8hjMZhfiACzgiokteQNaKz7LJKuWDqGIKxBFTQRuQR0Pjy5peJVRp7wYFSAQImIImdrg/I4zGYCk0Wozgqq5NglLhWAqJvGnn+6wH44kq15Yn9kf5WxmMxS4X8F5rXmyd66p5g9op6f0Yf0xd6GY055Ta+ZHwqZYH8VxmMxP4hoLDuKNrjKtnGaw01N50k/AE/lil1ezZ1oDUan0isCq7mmyFDBYqsDULTsxjGYzEH/ibiRsVFcRZVJ4oCrLcEiLieXn5Y1XM/SBM3DAnz/G+MxmPYjPFSON5zgVHWbuDazfiP9sdZkzTHUNI8iPxmMZjMchOO5aSSrD9n8L/AJYgpExjeMxoWEaEQ5Bvp6YzGYzGQiC//9k=">
            <a:hlinkClick r:id="rId2"/>
          </p:cNvPr>
          <p:cNvSpPr>
            <a:spLocks noChangeAspect="1" noChangeArrowheads="1"/>
          </p:cNvSpPr>
          <p:nvPr/>
        </p:nvSpPr>
        <p:spPr bwMode="auto">
          <a:xfrm>
            <a:off x="206375" y="-1058863"/>
            <a:ext cx="3810000" cy="2533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184" y="4509120"/>
            <a:ext cx="2885033" cy="1919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http://www.visual-arts-cork.com/images-applied-art/st-peters-renaissance-style.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1217" y="4509121"/>
            <a:ext cx="2910943" cy="1919858"/>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9" descr="Image result for pictures of art and architecture from the renaissance period"/>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5221" y="4509119"/>
            <a:ext cx="2755378" cy="1888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759332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6632"/>
            <a:ext cx="7520940" cy="6264696"/>
          </a:xfrm>
        </p:spPr>
        <p:txBody>
          <a:bodyPr>
            <a:normAutofit fontScale="55000" lnSpcReduction="20000"/>
          </a:bodyPr>
          <a:lstStyle/>
          <a:p>
            <a:r>
              <a:rPr lang="en-IE" sz="3200" dirty="0" smtClean="0"/>
              <a:t>These are </a:t>
            </a:r>
            <a:r>
              <a:rPr lang="en-IE" sz="3200" dirty="0" smtClean="0"/>
              <a:t>four</a:t>
            </a:r>
            <a:r>
              <a:rPr lang="en-IE" sz="3200" dirty="0" smtClean="0"/>
              <a:t> </a:t>
            </a:r>
            <a:r>
              <a:rPr lang="en-IE" sz="3200" dirty="0" smtClean="0"/>
              <a:t>very important people from the Renaissance.</a:t>
            </a:r>
          </a:p>
          <a:p>
            <a:endParaRPr lang="en-IE" sz="3200" dirty="0" smtClean="0"/>
          </a:p>
          <a:p>
            <a:r>
              <a:rPr lang="en-IE" sz="3200" dirty="0" err="1" smtClean="0"/>
              <a:t>Michelange</a:t>
            </a:r>
            <a:r>
              <a:rPr lang="en-IE" sz="3200" dirty="0" smtClean="0"/>
              <a:t> </a:t>
            </a:r>
            <a:r>
              <a:rPr lang="en-IE" sz="3200" dirty="0" err="1" smtClean="0"/>
              <a:t>Niccolo</a:t>
            </a:r>
            <a:r>
              <a:rPr lang="en-IE" sz="3200" dirty="0" smtClean="0"/>
              <a:t> </a:t>
            </a:r>
            <a:r>
              <a:rPr lang="en-IE" sz="3200" dirty="0"/>
              <a:t>Machiavelli was an Italian writer, historian, diplomat and humanist. Moving in political circles, he created a new branch of political science based on humanist principles. His greatest work, </a:t>
            </a:r>
            <a:r>
              <a:rPr lang="en-IE" sz="3200" i="1" dirty="0"/>
              <a:t>The Prince</a:t>
            </a:r>
            <a:r>
              <a:rPr lang="en-IE" sz="3200" dirty="0"/>
              <a:t> is an expose of political machinations.</a:t>
            </a:r>
          </a:p>
          <a:p>
            <a:endParaRPr lang="en-IE" sz="3200" dirty="0"/>
          </a:p>
          <a:p>
            <a:r>
              <a:rPr lang="en-IE" sz="3200" dirty="0"/>
              <a:t>Thomas More was an English statesman who wrote an ideal political system, Utopia. He was considered a social philosopher and Renaissance humanist. He was executed for refusing to accept Henry VIII as head of the Church of England. </a:t>
            </a:r>
          </a:p>
          <a:p>
            <a:endParaRPr lang="en-IE" sz="3200" dirty="0" smtClean="0"/>
          </a:p>
          <a:p>
            <a:r>
              <a:rPr lang="en-IE" sz="3200" dirty="0" smtClean="0"/>
              <a:t>Michelangelo </a:t>
            </a:r>
            <a:r>
              <a:rPr lang="en-IE" sz="3200" dirty="0"/>
              <a:t>is widely regarded as the most famous artist of the Italian Renaissance. Among his works are the "David" and "Pieta" statues and the Sistine Chapel frescoes</a:t>
            </a:r>
            <a:r>
              <a:rPr lang="en-IE" sz="3200" dirty="0" smtClean="0"/>
              <a:t>.</a:t>
            </a:r>
          </a:p>
          <a:p>
            <a:endParaRPr lang="en-IE" sz="3200" dirty="0" smtClean="0"/>
          </a:p>
          <a:p>
            <a:r>
              <a:rPr lang="en-IE" sz="3200" dirty="0"/>
              <a:t>Leonardo da Vinci was a leading artist and intellectual of the Italian Renaissance who's known for his enduring works "The Last Supper" and "Mona Lisa."</a:t>
            </a:r>
          </a:p>
          <a:p>
            <a:endParaRPr lang="en-IE" dirty="0"/>
          </a:p>
        </p:txBody>
      </p:sp>
    </p:spTree>
    <p:extLst>
      <p:ext uri="{BB962C8B-B14F-4D97-AF65-F5344CB8AC3E}">
        <p14:creationId xmlns:p14="http://schemas.microsoft.com/office/powerpoint/2010/main" val="255176269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96752"/>
            <a:ext cx="7315200" cy="3539527"/>
          </a:xfrm>
        </p:spPr>
        <p:txBody>
          <a:bodyPr>
            <a:normAutofit/>
          </a:bodyPr>
          <a:lstStyle/>
          <a:p>
            <a:r>
              <a:rPr lang="en-IE" sz="2400" dirty="0" smtClean="0"/>
              <a:t>The </a:t>
            </a:r>
            <a:r>
              <a:rPr lang="en-IE" sz="2400" dirty="0"/>
              <a:t>Renaissance led to significant results. It brought about a transition from the medieval to the modern age. </a:t>
            </a:r>
            <a:endParaRPr lang="en-IE" sz="2400" dirty="0" smtClean="0"/>
          </a:p>
          <a:p>
            <a:r>
              <a:rPr lang="en-IE" sz="2400" dirty="0" smtClean="0"/>
              <a:t>This </a:t>
            </a:r>
            <a:r>
              <a:rPr lang="en-IE" sz="2400" dirty="0"/>
              <a:t>period witnessed the end of the old and reactionary medieval spirit, and the beginning of the new spirit of science, reason and </a:t>
            </a:r>
            <a:r>
              <a:rPr lang="en-IE" sz="2400" dirty="0" smtClean="0"/>
              <a:t>experimentation.</a:t>
            </a:r>
            <a:endParaRPr lang="en-IE" sz="2400" dirty="0"/>
          </a:p>
        </p:txBody>
      </p:sp>
    </p:spTree>
    <p:extLst>
      <p:ext uri="{BB962C8B-B14F-4D97-AF65-F5344CB8AC3E}">
        <p14:creationId xmlns:p14="http://schemas.microsoft.com/office/powerpoint/2010/main" val="381810921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107</TotalTime>
  <Words>364</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Winter</vt:lpstr>
      <vt:lpstr>The renaissance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renaissance</dc:title>
  <dc:creator>Student</dc:creator>
  <cp:lastModifiedBy>Student</cp:lastModifiedBy>
  <cp:revision>13</cp:revision>
  <dcterms:created xsi:type="dcterms:W3CDTF">2016-02-03T14:16:44Z</dcterms:created>
  <dcterms:modified xsi:type="dcterms:W3CDTF">2016-02-16T11:04:25Z</dcterms:modified>
</cp:coreProperties>
</file>